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61" r:id="rId1"/>
  </p:sldMasterIdLst>
  <p:notesMasterIdLst>
    <p:notesMasterId r:id="rId45"/>
  </p:notesMasterIdLst>
  <p:handoutMasterIdLst>
    <p:handoutMasterId r:id="rId46"/>
  </p:handoutMasterIdLst>
  <p:sldIdLst>
    <p:sldId id="256" r:id="rId2"/>
    <p:sldId id="485" r:id="rId3"/>
    <p:sldId id="517" r:id="rId4"/>
    <p:sldId id="518" r:id="rId5"/>
    <p:sldId id="586" r:id="rId6"/>
    <p:sldId id="519" r:id="rId7"/>
    <p:sldId id="520" r:id="rId8"/>
    <p:sldId id="521" r:id="rId9"/>
    <p:sldId id="522" r:id="rId10"/>
    <p:sldId id="523" r:id="rId11"/>
    <p:sldId id="524" r:id="rId12"/>
    <p:sldId id="525" r:id="rId13"/>
    <p:sldId id="526" r:id="rId14"/>
    <p:sldId id="527" r:id="rId15"/>
    <p:sldId id="528" r:id="rId16"/>
    <p:sldId id="529" r:id="rId17"/>
    <p:sldId id="530" r:id="rId18"/>
    <p:sldId id="531" r:id="rId19"/>
    <p:sldId id="532" r:id="rId20"/>
    <p:sldId id="533" r:id="rId21"/>
    <p:sldId id="535" r:id="rId22"/>
    <p:sldId id="534" r:id="rId23"/>
    <p:sldId id="536" r:id="rId24"/>
    <p:sldId id="537" r:id="rId25"/>
    <p:sldId id="538" r:id="rId26"/>
    <p:sldId id="539" r:id="rId27"/>
    <p:sldId id="540" r:id="rId28"/>
    <p:sldId id="541" r:id="rId29"/>
    <p:sldId id="542" r:id="rId30"/>
    <p:sldId id="543" r:id="rId31"/>
    <p:sldId id="544" r:id="rId32"/>
    <p:sldId id="545" r:id="rId33"/>
    <p:sldId id="546" r:id="rId34"/>
    <p:sldId id="547" r:id="rId35"/>
    <p:sldId id="557" r:id="rId36"/>
    <p:sldId id="558" r:id="rId37"/>
    <p:sldId id="583" r:id="rId38"/>
    <p:sldId id="585" r:id="rId39"/>
    <p:sldId id="584" r:id="rId40"/>
    <p:sldId id="559" r:id="rId41"/>
    <p:sldId id="560" r:id="rId42"/>
    <p:sldId id="562" r:id="rId43"/>
    <p:sldId id="587" r:id="rId4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04" autoAdjust="0"/>
    <p:restoredTop sz="94674"/>
  </p:normalViewPr>
  <p:slideViewPr>
    <p:cSldViewPr>
      <p:cViewPr>
        <p:scale>
          <a:sx n="125" d="100"/>
          <a:sy n="125" d="100"/>
        </p:scale>
        <p:origin x="1752" y="3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ata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4D791-2D66-49DB-9622-4754B13F76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2B17714-BF8E-4C0F-9A82-04C269D9A1A7}">
      <dgm:prSet/>
      <dgm:spPr/>
      <dgm:t>
        <a:bodyPr/>
        <a:lstStyle/>
        <a:p>
          <a:r>
            <a:rPr lang="en-US"/>
            <a:t>Daily life usage: checking on weather, schedule, etc.</a:t>
          </a:r>
        </a:p>
      </dgm:t>
    </dgm:pt>
    <dgm:pt modelId="{F9428DC1-EA53-4EF3-97B3-7AE95B287BAE}" type="parTrans" cxnId="{9638BF0E-E608-4D8C-81D9-D56B922F4B5F}">
      <dgm:prSet/>
      <dgm:spPr/>
      <dgm:t>
        <a:bodyPr/>
        <a:lstStyle/>
        <a:p>
          <a:endParaRPr lang="en-US"/>
        </a:p>
      </dgm:t>
    </dgm:pt>
    <dgm:pt modelId="{6EDE0A47-DB6D-431F-9CAD-543A42DB7B31}" type="sibTrans" cxnId="{9638BF0E-E608-4D8C-81D9-D56B922F4B5F}">
      <dgm:prSet/>
      <dgm:spPr/>
      <dgm:t>
        <a:bodyPr/>
        <a:lstStyle/>
        <a:p>
          <a:endParaRPr lang="en-US"/>
        </a:p>
      </dgm:t>
    </dgm:pt>
    <dgm:pt modelId="{3E57A939-11F5-4DD4-954C-1D187A7EF53D}">
      <dgm:prSet/>
      <dgm:spPr/>
      <dgm:t>
        <a:bodyPr/>
        <a:lstStyle/>
        <a:p>
          <a:r>
            <a:rPr lang="en-US"/>
            <a:t>Get things done: setup alarm/reminder</a:t>
          </a:r>
        </a:p>
      </dgm:t>
    </dgm:pt>
    <dgm:pt modelId="{CE66CADD-6346-4613-9ADC-4E5C4D79F266}" type="parTrans" cxnId="{F7A5C673-242A-4D2A-917A-7CC001476A77}">
      <dgm:prSet/>
      <dgm:spPr/>
      <dgm:t>
        <a:bodyPr/>
        <a:lstStyle/>
        <a:p>
          <a:endParaRPr lang="en-US"/>
        </a:p>
      </dgm:t>
    </dgm:pt>
    <dgm:pt modelId="{43F4F96E-C021-4D55-AFEF-DAD940D1B9B1}" type="sibTrans" cxnId="{F7A5C673-242A-4D2A-917A-7CC001476A77}">
      <dgm:prSet/>
      <dgm:spPr/>
      <dgm:t>
        <a:bodyPr/>
        <a:lstStyle/>
        <a:p>
          <a:endParaRPr lang="en-US"/>
        </a:p>
      </dgm:t>
    </dgm:pt>
    <dgm:pt modelId="{F9CD10E1-13F3-4D67-BBE3-CA494E196185}">
      <dgm:prSet/>
      <dgm:spPr/>
      <dgm:t>
        <a:bodyPr/>
        <a:lstStyle/>
        <a:p>
          <a:r>
            <a:rPr lang="en-US"/>
            <a:t>Easy access to structured data/services: find docs/photos/restaurants</a:t>
          </a:r>
        </a:p>
      </dgm:t>
    </dgm:pt>
    <dgm:pt modelId="{4B4E15CD-36C5-49B7-B1F6-D90BFF8AD1E9}" type="parTrans" cxnId="{1C0F7AF1-0146-4946-A4E0-579B6400FF02}">
      <dgm:prSet/>
      <dgm:spPr/>
      <dgm:t>
        <a:bodyPr/>
        <a:lstStyle/>
        <a:p>
          <a:endParaRPr lang="en-US"/>
        </a:p>
      </dgm:t>
    </dgm:pt>
    <dgm:pt modelId="{621855A8-EEDB-4EB7-8854-45D06570F702}" type="sibTrans" cxnId="{1C0F7AF1-0146-4946-A4E0-579B6400FF02}">
      <dgm:prSet/>
      <dgm:spPr/>
      <dgm:t>
        <a:bodyPr/>
        <a:lstStyle/>
        <a:p>
          <a:endParaRPr lang="en-US"/>
        </a:p>
      </dgm:t>
    </dgm:pt>
    <dgm:pt modelId="{F11DC9A8-F442-4053-818B-F11B84F3CD29}">
      <dgm:prSet/>
      <dgm:spPr/>
      <dgm:t>
        <a:bodyPr/>
        <a:lstStyle/>
        <a:p>
          <a:r>
            <a:rPr lang="en-US"/>
            <a:t>Be more productive in managing your work and personal life.</a:t>
          </a:r>
        </a:p>
      </dgm:t>
    </dgm:pt>
    <dgm:pt modelId="{D745196E-771F-4A14-B1A7-ACB9011FA378}" type="parTrans" cxnId="{ED39A010-CC3B-4947-9D19-C8027E8AC92D}">
      <dgm:prSet/>
      <dgm:spPr/>
      <dgm:t>
        <a:bodyPr/>
        <a:lstStyle/>
        <a:p>
          <a:endParaRPr lang="en-US"/>
        </a:p>
      </dgm:t>
    </dgm:pt>
    <dgm:pt modelId="{235670BE-73BE-441E-8060-DE72BFD71414}" type="sibTrans" cxnId="{ED39A010-CC3B-4947-9D19-C8027E8AC92D}">
      <dgm:prSet/>
      <dgm:spPr/>
      <dgm:t>
        <a:bodyPr/>
        <a:lstStyle/>
        <a:p>
          <a:endParaRPr lang="en-US"/>
        </a:p>
      </dgm:t>
    </dgm:pt>
    <dgm:pt modelId="{3F26ADD5-A7F9-495E-BC08-3F991339E965}" type="pres">
      <dgm:prSet presAssocID="{9014D791-2D66-49DB-9622-4754B13F7686}" presName="root" presStyleCnt="0">
        <dgm:presLayoutVars>
          <dgm:dir/>
          <dgm:resizeHandles val="exact"/>
        </dgm:presLayoutVars>
      </dgm:prSet>
      <dgm:spPr/>
    </dgm:pt>
    <dgm:pt modelId="{CC952BB8-F9F2-400A-99CF-F77DF78C5CD6}" type="pres">
      <dgm:prSet presAssocID="{C2B17714-BF8E-4C0F-9A82-04C269D9A1A7}" presName="compNode" presStyleCnt="0"/>
      <dgm:spPr/>
    </dgm:pt>
    <dgm:pt modelId="{7431D703-0836-4638-9029-1985EA3102B8}" type="pres">
      <dgm:prSet presAssocID="{C2B17714-BF8E-4C0F-9A82-04C269D9A1A7}" presName="bgRect" presStyleLbl="bgShp" presStyleIdx="0" presStyleCnt="4"/>
      <dgm:spPr/>
    </dgm:pt>
    <dgm:pt modelId="{7A2E31D9-3F13-42F5-9857-7D86E33B7297}" type="pres">
      <dgm:prSet presAssocID="{C2B17714-BF8E-4C0F-9A82-04C269D9A1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y scene"/>
        </a:ext>
      </dgm:extLst>
    </dgm:pt>
    <dgm:pt modelId="{351B0ADC-175D-4262-A1D6-B3384914924B}" type="pres">
      <dgm:prSet presAssocID="{C2B17714-BF8E-4C0F-9A82-04C269D9A1A7}" presName="spaceRect" presStyleCnt="0"/>
      <dgm:spPr/>
    </dgm:pt>
    <dgm:pt modelId="{25073DD8-5B3A-4E66-BCDE-390001155053}" type="pres">
      <dgm:prSet presAssocID="{C2B17714-BF8E-4C0F-9A82-04C269D9A1A7}" presName="parTx" presStyleLbl="revTx" presStyleIdx="0" presStyleCnt="4">
        <dgm:presLayoutVars>
          <dgm:chMax val="0"/>
          <dgm:chPref val="0"/>
        </dgm:presLayoutVars>
      </dgm:prSet>
      <dgm:spPr/>
    </dgm:pt>
    <dgm:pt modelId="{FD00AB2C-078B-44AD-953C-CD65E2BA7CAD}" type="pres">
      <dgm:prSet presAssocID="{6EDE0A47-DB6D-431F-9CAD-543A42DB7B31}" presName="sibTrans" presStyleCnt="0"/>
      <dgm:spPr/>
    </dgm:pt>
    <dgm:pt modelId="{73A1723C-3BD5-4F9D-80FC-E79C35A70D22}" type="pres">
      <dgm:prSet presAssocID="{3E57A939-11F5-4DD4-954C-1D187A7EF53D}" presName="compNode" presStyleCnt="0"/>
      <dgm:spPr/>
    </dgm:pt>
    <dgm:pt modelId="{C74328B9-3BEC-4EEE-BC10-6C539426C9A5}" type="pres">
      <dgm:prSet presAssocID="{3E57A939-11F5-4DD4-954C-1D187A7EF53D}" presName="bgRect" presStyleLbl="bgShp" presStyleIdx="1" presStyleCnt="4"/>
      <dgm:spPr/>
    </dgm:pt>
    <dgm:pt modelId="{F5574710-2AE7-4BD5-A4FD-BDD4DAD090CB}" type="pres">
      <dgm:prSet presAssocID="{3E57A939-11F5-4DD4-954C-1D187A7EF53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larm Clock"/>
        </a:ext>
      </dgm:extLst>
    </dgm:pt>
    <dgm:pt modelId="{17EEB930-502B-445B-AB49-E1FA4EBFC091}" type="pres">
      <dgm:prSet presAssocID="{3E57A939-11F5-4DD4-954C-1D187A7EF53D}" presName="spaceRect" presStyleCnt="0"/>
      <dgm:spPr/>
    </dgm:pt>
    <dgm:pt modelId="{559127F9-9224-4B13-A803-095E4F578516}" type="pres">
      <dgm:prSet presAssocID="{3E57A939-11F5-4DD4-954C-1D187A7EF53D}" presName="parTx" presStyleLbl="revTx" presStyleIdx="1" presStyleCnt="4">
        <dgm:presLayoutVars>
          <dgm:chMax val="0"/>
          <dgm:chPref val="0"/>
        </dgm:presLayoutVars>
      </dgm:prSet>
      <dgm:spPr/>
    </dgm:pt>
    <dgm:pt modelId="{52DE0940-D86E-4AD9-BB0B-ED1FAA1285EE}" type="pres">
      <dgm:prSet presAssocID="{43F4F96E-C021-4D55-AFEF-DAD940D1B9B1}" presName="sibTrans" presStyleCnt="0"/>
      <dgm:spPr/>
    </dgm:pt>
    <dgm:pt modelId="{611D5CFF-1C39-481D-B277-A6C048267D34}" type="pres">
      <dgm:prSet presAssocID="{F9CD10E1-13F3-4D67-BBE3-CA494E196185}" presName="compNode" presStyleCnt="0"/>
      <dgm:spPr/>
    </dgm:pt>
    <dgm:pt modelId="{E30FA0BF-B9B4-41C3-B997-AFAB9842A84B}" type="pres">
      <dgm:prSet presAssocID="{F9CD10E1-13F3-4D67-BBE3-CA494E196185}" presName="bgRect" presStyleLbl="bgShp" presStyleIdx="2" presStyleCnt="4"/>
      <dgm:spPr/>
    </dgm:pt>
    <dgm:pt modelId="{CBCB1736-1EAD-4955-B53C-AA755F96D40C}" type="pres">
      <dgm:prSet presAssocID="{F9CD10E1-13F3-4D67-BBE3-CA494E1961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s"/>
        </a:ext>
      </dgm:extLst>
    </dgm:pt>
    <dgm:pt modelId="{B4DDA9C1-EBAC-4D4B-8CA1-FEC16E8D9103}" type="pres">
      <dgm:prSet presAssocID="{F9CD10E1-13F3-4D67-BBE3-CA494E196185}" presName="spaceRect" presStyleCnt="0"/>
      <dgm:spPr/>
    </dgm:pt>
    <dgm:pt modelId="{E705D094-9BE5-44AA-A882-49E09249E181}" type="pres">
      <dgm:prSet presAssocID="{F9CD10E1-13F3-4D67-BBE3-CA494E196185}" presName="parTx" presStyleLbl="revTx" presStyleIdx="2" presStyleCnt="4">
        <dgm:presLayoutVars>
          <dgm:chMax val="0"/>
          <dgm:chPref val="0"/>
        </dgm:presLayoutVars>
      </dgm:prSet>
      <dgm:spPr/>
    </dgm:pt>
    <dgm:pt modelId="{A6469FD1-0DF2-4F28-9B58-20B46E4FC12D}" type="pres">
      <dgm:prSet presAssocID="{621855A8-EEDB-4EB7-8854-45D06570F702}" presName="sibTrans" presStyleCnt="0"/>
      <dgm:spPr/>
    </dgm:pt>
    <dgm:pt modelId="{D1D6E57C-5E6A-4DA3-B700-312F1B605A71}" type="pres">
      <dgm:prSet presAssocID="{F11DC9A8-F442-4053-818B-F11B84F3CD29}" presName="compNode" presStyleCnt="0"/>
      <dgm:spPr/>
    </dgm:pt>
    <dgm:pt modelId="{00AF4666-6821-48B7-8DAB-799EAD87985B}" type="pres">
      <dgm:prSet presAssocID="{F11DC9A8-F442-4053-818B-F11B84F3CD29}" presName="bgRect" presStyleLbl="bgShp" presStyleIdx="3" presStyleCnt="4"/>
      <dgm:spPr/>
    </dgm:pt>
    <dgm:pt modelId="{170CCAE8-CFE9-4345-B5FB-6AF5227D873F}" type="pres">
      <dgm:prSet presAssocID="{F11DC9A8-F442-4053-818B-F11B84F3CD2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B7E6ACFB-079D-4360-B445-2481ACC01F5A}" type="pres">
      <dgm:prSet presAssocID="{F11DC9A8-F442-4053-818B-F11B84F3CD29}" presName="spaceRect" presStyleCnt="0"/>
      <dgm:spPr/>
    </dgm:pt>
    <dgm:pt modelId="{AEC230A7-D28D-4EEF-9943-B6C2F3C4DBE2}" type="pres">
      <dgm:prSet presAssocID="{F11DC9A8-F442-4053-818B-F11B84F3CD29}" presName="parTx" presStyleLbl="revTx" presStyleIdx="3" presStyleCnt="4">
        <dgm:presLayoutVars>
          <dgm:chMax val="0"/>
          <dgm:chPref val="0"/>
        </dgm:presLayoutVars>
      </dgm:prSet>
      <dgm:spPr/>
    </dgm:pt>
  </dgm:ptLst>
  <dgm:cxnLst>
    <dgm:cxn modelId="{28742705-7274-44A0-BF23-C12B57E47FE4}" type="presOf" srcId="{3E57A939-11F5-4DD4-954C-1D187A7EF53D}" destId="{559127F9-9224-4B13-A803-095E4F578516}" srcOrd="0" destOrd="0" presId="urn:microsoft.com/office/officeart/2018/2/layout/IconVerticalSolidList"/>
    <dgm:cxn modelId="{9638BF0E-E608-4D8C-81D9-D56B922F4B5F}" srcId="{9014D791-2D66-49DB-9622-4754B13F7686}" destId="{C2B17714-BF8E-4C0F-9A82-04C269D9A1A7}" srcOrd="0" destOrd="0" parTransId="{F9428DC1-EA53-4EF3-97B3-7AE95B287BAE}" sibTransId="{6EDE0A47-DB6D-431F-9CAD-543A42DB7B31}"/>
    <dgm:cxn modelId="{ED39A010-CC3B-4947-9D19-C8027E8AC92D}" srcId="{9014D791-2D66-49DB-9622-4754B13F7686}" destId="{F11DC9A8-F442-4053-818B-F11B84F3CD29}" srcOrd="3" destOrd="0" parTransId="{D745196E-771F-4A14-B1A7-ACB9011FA378}" sibTransId="{235670BE-73BE-441E-8060-DE72BFD71414}"/>
    <dgm:cxn modelId="{2A71C222-C524-4262-8A16-F905C15245D2}" type="presOf" srcId="{F11DC9A8-F442-4053-818B-F11B84F3CD29}" destId="{AEC230A7-D28D-4EEF-9943-B6C2F3C4DBE2}" srcOrd="0" destOrd="0" presId="urn:microsoft.com/office/officeart/2018/2/layout/IconVerticalSolidList"/>
    <dgm:cxn modelId="{75772163-885C-4EA5-9C61-F435CECEB942}" type="presOf" srcId="{9014D791-2D66-49DB-9622-4754B13F7686}" destId="{3F26ADD5-A7F9-495E-BC08-3F991339E965}" srcOrd="0" destOrd="0" presId="urn:microsoft.com/office/officeart/2018/2/layout/IconVerticalSolidList"/>
    <dgm:cxn modelId="{F7A5C673-242A-4D2A-917A-7CC001476A77}" srcId="{9014D791-2D66-49DB-9622-4754B13F7686}" destId="{3E57A939-11F5-4DD4-954C-1D187A7EF53D}" srcOrd="1" destOrd="0" parTransId="{CE66CADD-6346-4613-9ADC-4E5C4D79F266}" sibTransId="{43F4F96E-C021-4D55-AFEF-DAD940D1B9B1}"/>
    <dgm:cxn modelId="{F4F1B659-8190-46E7-A22A-2303D0BB0708}" type="presOf" srcId="{F9CD10E1-13F3-4D67-BBE3-CA494E196185}" destId="{E705D094-9BE5-44AA-A882-49E09249E181}" srcOrd="0" destOrd="0" presId="urn:microsoft.com/office/officeart/2018/2/layout/IconVerticalSolidList"/>
    <dgm:cxn modelId="{076EF5A7-CE4C-47F5-AB60-BA5472F0B262}" type="presOf" srcId="{C2B17714-BF8E-4C0F-9A82-04C269D9A1A7}" destId="{25073DD8-5B3A-4E66-BCDE-390001155053}" srcOrd="0" destOrd="0" presId="urn:microsoft.com/office/officeart/2018/2/layout/IconVerticalSolidList"/>
    <dgm:cxn modelId="{1C0F7AF1-0146-4946-A4E0-579B6400FF02}" srcId="{9014D791-2D66-49DB-9622-4754B13F7686}" destId="{F9CD10E1-13F3-4D67-BBE3-CA494E196185}" srcOrd="2" destOrd="0" parTransId="{4B4E15CD-36C5-49B7-B1F6-D90BFF8AD1E9}" sibTransId="{621855A8-EEDB-4EB7-8854-45D06570F702}"/>
    <dgm:cxn modelId="{DB90C7C3-AABE-4C5B-8FF2-6F8ACABED5C0}" type="presParOf" srcId="{3F26ADD5-A7F9-495E-BC08-3F991339E965}" destId="{CC952BB8-F9F2-400A-99CF-F77DF78C5CD6}" srcOrd="0" destOrd="0" presId="urn:microsoft.com/office/officeart/2018/2/layout/IconVerticalSolidList"/>
    <dgm:cxn modelId="{39928B25-13CD-4572-9597-E58DD47C3505}" type="presParOf" srcId="{CC952BB8-F9F2-400A-99CF-F77DF78C5CD6}" destId="{7431D703-0836-4638-9029-1985EA3102B8}" srcOrd="0" destOrd="0" presId="urn:microsoft.com/office/officeart/2018/2/layout/IconVerticalSolidList"/>
    <dgm:cxn modelId="{11E4D9B3-692E-4696-BD8B-844566B32F6A}" type="presParOf" srcId="{CC952BB8-F9F2-400A-99CF-F77DF78C5CD6}" destId="{7A2E31D9-3F13-42F5-9857-7D86E33B7297}" srcOrd="1" destOrd="0" presId="urn:microsoft.com/office/officeart/2018/2/layout/IconVerticalSolidList"/>
    <dgm:cxn modelId="{ACDFD79A-C8E3-40C2-9F76-0A4B4940CA1A}" type="presParOf" srcId="{CC952BB8-F9F2-400A-99CF-F77DF78C5CD6}" destId="{351B0ADC-175D-4262-A1D6-B3384914924B}" srcOrd="2" destOrd="0" presId="urn:microsoft.com/office/officeart/2018/2/layout/IconVerticalSolidList"/>
    <dgm:cxn modelId="{05459F40-CA68-4F29-A866-89DDE8310378}" type="presParOf" srcId="{CC952BB8-F9F2-400A-99CF-F77DF78C5CD6}" destId="{25073DD8-5B3A-4E66-BCDE-390001155053}" srcOrd="3" destOrd="0" presId="urn:microsoft.com/office/officeart/2018/2/layout/IconVerticalSolidList"/>
    <dgm:cxn modelId="{852B7936-06BB-4976-97F1-3DB6E1585F01}" type="presParOf" srcId="{3F26ADD5-A7F9-495E-BC08-3F991339E965}" destId="{FD00AB2C-078B-44AD-953C-CD65E2BA7CAD}" srcOrd="1" destOrd="0" presId="urn:microsoft.com/office/officeart/2018/2/layout/IconVerticalSolidList"/>
    <dgm:cxn modelId="{6D2C624B-E137-45CB-A611-9C01166531E9}" type="presParOf" srcId="{3F26ADD5-A7F9-495E-BC08-3F991339E965}" destId="{73A1723C-3BD5-4F9D-80FC-E79C35A70D22}" srcOrd="2" destOrd="0" presId="urn:microsoft.com/office/officeart/2018/2/layout/IconVerticalSolidList"/>
    <dgm:cxn modelId="{6D334397-4C11-4D5A-A452-D1A049022963}" type="presParOf" srcId="{73A1723C-3BD5-4F9D-80FC-E79C35A70D22}" destId="{C74328B9-3BEC-4EEE-BC10-6C539426C9A5}" srcOrd="0" destOrd="0" presId="urn:microsoft.com/office/officeart/2018/2/layout/IconVerticalSolidList"/>
    <dgm:cxn modelId="{9B746EB7-546C-4E82-A883-7BC615AA7431}" type="presParOf" srcId="{73A1723C-3BD5-4F9D-80FC-E79C35A70D22}" destId="{F5574710-2AE7-4BD5-A4FD-BDD4DAD090CB}" srcOrd="1" destOrd="0" presId="urn:microsoft.com/office/officeart/2018/2/layout/IconVerticalSolidList"/>
    <dgm:cxn modelId="{C4D3AF09-E07C-4229-9263-63E21498916E}" type="presParOf" srcId="{73A1723C-3BD5-4F9D-80FC-E79C35A70D22}" destId="{17EEB930-502B-445B-AB49-E1FA4EBFC091}" srcOrd="2" destOrd="0" presId="urn:microsoft.com/office/officeart/2018/2/layout/IconVerticalSolidList"/>
    <dgm:cxn modelId="{8A3AC175-518E-4CD0-ABA2-D99DDD254835}" type="presParOf" srcId="{73A1723C-3BD5-4F9D-80FC-E79C35A70D22}" destId="{559127F9-9224-4B13-A803-095E4F578516}" srcOrd="3" destOrd="0" presId="urn:microsoft.com/office/officeart/2018/2/layout/IconVerticalSolidList"/>
    <dgm:cxn modelId="{A20059FB-CAAB-417E-A122-F2BA24ECF3EA}" type="presParOf" srcId="{3F26ADD5-A7F9-495E-BC08-3F991339E965}" destId="{52DE0940-D86E-4AD9-BB0B-ED1FAA1285EE}" srcOrd="3" destOrd="0" presId="urn:microsoft.com/office/officeart/2018/2/layout/IconVerticalSolidList"/>
    <dgm:cxn modelId="{1EB1F76E-962C-49C4-9B05-4B2A947FCAAB}" type="presParOf" srcId="{3F26ADD5-A7F9-495E-BC08-3F991339E965}" destId="{611D5CFF-1C39-481D-B277-A6C048267D34}" srcOrd="4" destOrd="0" presId="urn:microsoft.com/office/officeart/2018/2/layout/IconVerticalSolidList"/>
    <dgm:cxn modelId="{E640DB40-F083-4A08-956A-F69790A34B9E}" type="presParOf" srcId="{611D5CFF-1C39-481D-B277-A6C048267D34}" destId="{E30FA0BF-B9B4-41C3-B997-AFAB9842A84B}" srcOrd="0" destOrd="0" presId="urn:microsoft.com/office/officeart/2018/2/layout/IconVerticalSolidList"/>
    <dgm:cxn modelId="{490FE7F9-7B15-4576-B443-9CC5AB0EF00C}" type="presParOf" srcId="{611D5CFF-1C39-481D-B277-A6C048267D34}" destId="{CBCB1736-1EAD-4955-B53C-AA755F96D40C}" srcOrd="1" destOrd="0" presId="urn:microsoft.com/office/officeart/2018/2/layout/IconVerticalSolidList"/>
    <dgm:cxn modelId="{76F656D3-AEE0-44C9-8AA8-2B411290C852}" type="presParOf" srcId="{611D5CFF-1C39-481D-B277-A6C048267D34}" destId="{B4DDA9C1-EBAC-4D4B-8CA1-FEC16E8D9103}" srcOrd="2" destOrd="0" presId="urn:microsoft.com/office/officeart/2018/2/layout/IconVerticalSolidList"/>
    <dgm:cxn modelId="{199415B4-B76B-4A14-ADC3-137C6E039D16}" type="presParOf" srcId="{611D5CFF-1C39-481D-B277-A6C048267D34}" destId="{E705D094-9BE5-44AA-A882-49E09249E181}" srcOrd="3" destOrd="0" presId="urn:microsoft.com/office/officeart/2018/2/layout/IconVerticalSolidList"/>
    <dgm:cxn modelId="{80EE0C10-43AE-4EB9-A3E7-C594B56243E5}" type="presParOf" srcId="{3F26ADD5-A7F9-495E-BC08-3F991339E965}" destId="{A6469FD1-0DF2-4F28-9B58-20B46E4FC12D}" srcOrd="5" destOrd="0" presId="urn:microsoft.com/office/officeart/2018/2/layout/IconVerticalSolidList"/>
    <dgm:cxn modelId="{9F7D0780-9EEA-4800-8EE7-04F35D3CD0B7}" type="presParOf" srcId="{3F26ADD5-A7F9-495E-BC08-3F991339E965}" destId="{D1D6E57C-5E6A-4DA3-B700-312F1B605A71}" srcOrd="6" destOrd="0" presId="urn:microsoft.com/office/officeart/2018/2/layout/IconVerticalSolidList"/>
    <dgm:cxn modelId="{860CA0A3-85DB-4CB3-B59E-FE6908F79CF5}" type="presParOf" srcId="{D1D6E57C-5E6A-4DA3-B700-312F1B605A71}" destId="{00AF4666-6821-48B7-8DAB-799EAD87985B}" srcOrd="0" destOrd="0" presId="urn:microsoft.com/office/officeart/2018/2/layout/IconVerticalSolidList"/>
    <dgm:cxn modelId="{3300FE2F-43B4-40F8-A70A-EE4E9E969AD6}" type="presParOf" srcId="{D1D6E57C-5E6A-4DA3-B700-312F1B605A71}" destId="{170CCAE8-CFE9-4345-B5FB-6AF5227D873F}" srcOrd="1" destOrd="0" presId="urn:microsoft.com/office/officeart/2018/2/layout/IconVerticalSolidList"/>
    <dgm:cxn modelId="{23D8C78C-7AD0-43D0-848F-5669113909F6}" type="presParOf" srcId="{D1D6E57C-5E6A-4DA3-B700-312F1B605A71}" destId="{B7E6ACFB-079D-4360-B445-2481ACC01F5A}" srcOrd="2" destOrd="0" presId="urn:microsoft.com/office/officeart/2018/2/layout/IconVerticalSolidList"/>
    <dgm:cxn modelId="{2F0CBC84-88C9-4D0F-B979-EA8998F0625F}" type="presParOf" srcId="{D1D6E57C-5E6A-4DA3-B700-312F1B605A71}" destId="{AEC230A7-D28D-4EEF-9943-B6C2F3C4DBE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53F927-D8FC-4A86-BF47-FA9F5DF8E94D}"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00700576-7ADD-4261-BFCC-5CBE75F3CA89}">
      <dgm:prSet/>
      <dgm:spPr/>
      <dgm:t>
        <a:bodyPr/>
        <a:lstStyle/>
        <a:p>
          <a:r>
            <a:rPr kumimoji="1" lang="en-US"/>
            <a:t>Entities</a:t>
          </a:r>
          <a:endParaRPr lang="en-US"/>
        </a:p>
      </dgm:t>
    </dgm:pt>
    <dgm:pt modelId="{ACA3069C-FBF1-4738-9FFC-C1FD02D0E161}" type="parTrans" cxnId="{EFA84ECF-DF7E-4DF3-BEAA-1D1F339E7D05}">
      <dgm:prSet/>
      <dgm:spPr/>
      <dgm:t>
        <a:bodyPr/>
        <a:lstStyle/>
        <a:p>
          <a:endParaRPr lang="en-US"/>
        </a:p>
      </dgm:t>
    </dgm:pt>
    <dgm:pt modelId="{A71631DE-7A13-4D18-9B86-3A96CFBE4ACA}" type="sibTrans" cxnId="{EFA84ECF-DF7E-4DF3-BEAA-1D1F339E7D05}">
      <dgm:prSet/>
      <dgm:spPr/>
      <dgm:t>
        <a:bodyPr/>
        <a:lstStyle/>
        <a:p>
          <a:endParaRPr lang="en-US"/>
        </a:p>
      </dgm:t>
    </dgm:pt>
    <dgm:pt modelId="{44452D6D-8880-4811-836E-4983EF22BDF3}">
      <dgm:prSet/>
      <dgm:spPr/>
      <dgm:t>
        <a:bodyPr/>
        <a:lstStyle/>
        <a:p>
          <a:r>
            <a:rPr kumimoji="1" lang="en-US"/>
            <a:t>Intents</a:t>
          </a:r>
          <a:endParaRPr lang="en-US"/>
        </a:p>
      </dgm:t>
    </dgm:pt>
    <dgm:pt modelId="{73E4BFAF-44CF-428B-9436-462853758548}" type="parTrans" cxnId="{C6F261F5-5DCF-4AE0-A8BE-DD2F0170A552}">
      <dgm:prSet/>
      <dgm:spPr/>
      <dgm:t>
        <a:bodyPr/>
        <a:lstStyle/>
        <a:p>
          <a:endParaRPr lang="en-US"/>
        </a:p>
      </dgm:t>
    </dgm:pt>
    <dgm:pt modelId="{12214F7D-49C7-4D78-80D7-D4894D1D8F4A}" type="sibTrans" cxnId="{C6F261F5-5DCF-4AE0-A8BE-DD2F0170A552}">
      <dgm:prSet/>
      <dgm:spPr/>
      <dgm:t>
        <a:bodyPr/>
        <a:lstStyle/>
        <a:p>
          <a:endParaRPr lang="en-US"/>
        </a:p>
      </dgm:t>
    </dgm:pt>
    <dgm:pt modelId="{4456F763-E8B3-470E-A5A8-B535FAEA3AB1}">
      <dgm:prSet/>
      <dgm:spPr/>
      <dgm:t>
        <a:bodyPr/>
        <a:lstStyle/>
        <a:p>
          <a:r>
            <a:rPr kumimoji="1" lang="en-US"/>
            <a:t>Responses</a:t>
          </a:r>
          <a:endParaRPr lang="en-US"/>
        </a:p>
      </dgm:t>
    </dgm:pt>
    <dgm:pt modelId="{D6719537-6714-459B-8796-67A41D8D4184}" type="parTrans" cxnId="{700BC5C1-87EE-4754-96A9-18A8B2DC56ED}">
      <dgm:prSet/>
      <dgm:spPr/>
      <dgm:t>
        <a:bodyPr/>
        <a:lstStyle/>
        <a:p>
          <a:endParaRPr lang="en-US"/>
        </a:p>
      </dgm:t>
    </dgm:pt>
    <dgm:pt modelId="{063CBBF2-C50A-49A5-8F0F-CF6DAB5A0671}" type="sibTrans" cxnId="{700BC5C1-87EE-4754-96A9-18A8B2DC56ED}">
      <dgm:prSet/>
      <dgm:spPr/>
      <dgm:t>
        <a:bodyPr/>
        <a:lstStyle/>
        <a:p>
          <a:endParaRPr lang="en-US"/>
        </a:p>
      </dgm:t>
    </dgm:pt>
    <dgm:pt modelId="{30A7062F-1BC7-401C-B20F-8D0F5B8F7429}">
      <dgm:prSet/>
      <dgm:spPr/>
      <dgm:t>
        <a:bodyPr/>
        <a:lstStyle/>
        <a:p>
          <a:r>
            <a:rPr kumimoji="1" lang="en-US"/>
            <a:t>For simple replies that don't include information gathered outside of the conversation, you can define the responses directly in the intents. More advanced responses can be made using your own logic and webhook for fulfillment</a:t>
          </a:r>
          <a:endParaRPr lang="en-US"/>
        </a:p>
      </dgm:t>
    </dgm:pt>
    <dgm:pt modelId="{5E77C68B-FF6D-44E2-A02A-541429379186}" type="parTrans" cxnId="{8190F57E-3B42-4033-9B75-D7699AF40C2D}">
      <dgm:prSet/>
      <dgm:spPr/>
      <dgm:t>
        <a:bodyPr/>
        <a:lstStyle/>
        <a:p>
          <a:endParaRPr lang="en-US"/>
        </a:p>
      </dgm:t>
    </dgm:pt>
    <dgm:pt modelId="{5F83D3A1-4337-4CB3-BDA8-69D6E73936FE}" type="sibTrans" cxnId="{8190F57E-3B42-4033-9B75-D7699AF40C2D}">
      <dgm:prSet/>
      <dgm:spPr/>
      <dgm:t>
        <a:bodyPr/>
        <a:lstStyle/>
        <a:p>
          <a:endParaRPr lang="en-US"/>
        </a:p>
      </dgm:t>
    </dgm:pt>
    <dgm:pt modelId="{4D636C31-4F4E-4135-AF14-B27B46336768}" type="pres">
      <dgm:prSet presAssocID="{E253F927-D8FC-4A86-BF47-FA9F5DF8E94D}" presName="linear" presStyleCnt="0">
        <dgm:presLayoutVars>
          <dgm:dir/>
          <dgm:animLvl val="lvl"/>
          <dgm:resizeHandles val="exact"/>
        </dgm:presLayoutVars>
      </dgm:prSet>
      <dgm:spPr/>
    </dgm:pt>
    <dgm:pt modelId="{6F05AF1D-FC30-4725-B3A7-E079589EA9CC}" type="pres">
      <dgm:prSet presAssocID="{00700576-7ADD-4261-BFCC-5CBE75F3CA89}" presName="parentLin" presStyleCnt="0"/>
      <dgm:spPr/>
    </dgm:pt>
    <dgm:pt modelId="{768F775F-B267-4265-9EFE-A33042BA60F5}" type="pres">
      <dgm:prSet presAssocID="{00700576-7ADD-4261-BFCC-5CBE75F3CA89}" presName="parentLeftMargin" presStyleLbl="node1" presStyleIdx="0" presStyleCnt="3"/>
      <dgm:spPr/>
    </dgm:pt>
    <dgm:pt modelId="{CCA91FD4-05BB-4DE3-8987-5EF9FB0276C2}" type="pres">
      <dgm:prSet presAssocID="{00700576-7ADD-4261-BFCC-5CBE75F3CA89}" presName="parentText" presStyleLbl="node1" presStyleIdx="0" presStyleCnt="3">
        <dgm:presLayoutVars>
          <dgm:chMax val="0"/>
          <dgm:bulletEnabled val="1"/>
        </dgm:presLayoutVars>
      </dgm:prSet>
      <dgm:spPr/>
    </dgm:pt>
    <dgm:pt modelId="{EB7251D5-AF47-4351-8527-2D2331EDD6C0}" type="pres">
      <dgm:prSet presAssocID="{00700576-7ADD-4261-BFCC-5CBE75F3CA89}" presName="negativeSpace" presStyleCnt="0"/>
      <dgm:spPr/>
    </dgm:pt>
    <dgm:pt modelId="{E67F30B6-3B27-4703-A19D-E02DBA23B196}" type="pres">
      <dgm:prSet presAssocID="{00700576-7ADD-4261-BFCC-5CBE75F3CA89}" presName="childText" presStyleLbl="conFgAcc1" presStyleIdx="0" presStyleCnt="3">
        <dgm:presLayoutVars>
          <dgm:bulletEnabled val="1"/>
        </dgm:presLayoutVars>
      </dgm:prSet>
      <dgm:spPr/>
    </dgm:pt>
    <dgm:pt modelId="{D799BF79-5B18-49F0-8F86-B72D120B5823}" type="pres">
      <dgm:prSet presAssocID="{A71631DE-7A13-4D18-9B86-3A96CFBE4ACA}" presName="spaceBetweenRectangles" presStyleCnt="0"/>
      <dgm:spPr/>
    </dgm:pt>
    <dgm:pt modelId="{7BB88404-599E-4209-B35C-AF7CC14CAC46}" type="pres">
      <dgm:prSet presAssocID="{44452D6D-8880-4811-836E-4983EF22BDF3}" presName="parentLin" presStyleCnt="0"/>
      <dgm:spPr/>
    </dgm:pt>
    <dgm:pt modelId="{FE4043CE-C8CB-4F63-82DF-CB0F21A79A9A}" type="pres">
      <dgm:prSet presAssocID="{44452D6D-8880-4811-836E-4983EF22BDF3}" presName="parentLeftMargin" presStyleLbl="node1" presStyleIdx="0" presStyleCnt="3"/>
      <dgm:spPr/>
    </dgm:pt>
    <dgm:pt modelId="{83F22FCC-4E24-4A38-B5AF-562C20F74AD5}" type="pres">
      <dgm:prSet presAssocID="{44452D6D-8880-4811-836E-4983EF22BDF3}" presName="parentText" presStyleLbl="node1" presStyleIdx="1" presStyleCnt="3">
        <dgm:presLayoutVars>
          <dgm:chMax val="0"/>
          <dgm:bulletEnabled val="1"/>
        </dgm:presLayoutVars>
      </dgm:prSet>
      <dgm:spPr/>
    </dgm:pt>
    <dgm:pt modelId="{F0199DA6-4A58-41F6-91EB-E0F19534C5B6}" type="pres">
      <dgm:prSet presAssocID="{44452D6D-8880-4811-836E-4983EF22BDF3}" presName="negativeSpace" presStyleCnt="0"/>
      <dgm:spPr/>
    </dgm:pt>
    <dgm:pt modelId="{0F77078F-33C6-4283-A1BD-0400373C656C}" type="pres">
      <dgm:prSet presAssocID="{44452D6D-8880-4811-836E-4983EF22BDF3}" presName="childText" presStyleLbl="conFgAcc1" presStyleIdx="1" presStyleCnt="3">
        <dgm:presLayoutVars>
          <dgm:bulletEnabled val="1"/>
        </dgm:presLayoutVars>
      </dgm:prSet>
      <dgm:spPr/>
    </dgm:pt>
    <dgm:pt modelId="{A943DA77-1CAF-4BC3-B252-864AF51B3FBD}" type="pres">
      <dgm:prSet presAssocID="{12214F7D-49C7-4D78-80D7-D4894D1D8F4A}" presName="spaceBetweenRectangles" presStyleCnt="0"/>
      <dgm:spPr/>
    </dgm:pt>
    <dgm:pt modelId="{297E0C11-FF18-498E-9790-E6650A44BB3A}" type="pres">
      <dgm:prSet presAssocID="{4456F763-E8B3-470E-A5A8-B535FAEA3AB1}" presName="parentLin" presStyleCnt="0"/>
      <dgm:spPr/>
    </dgm:pt>
    <dgm:pt modelId="{3AE0928F-7389-42EB-B112-6E7A8FD69CF0}" type="pres">
      <dgm:prSet presAssocID="{4456F763-E8B3-470E-A5A8-B535FAEA3AB1}" presName="parentLeftMargin" presStyleLbl="node1" presStyleIdx="1" presStyleCnt="3"/>
      <dgm:spPr/>
    </dgm:pt>
    <dgm:pt modelId="{8FDC2A08-72A6-4A6B-A299-83222DB93DE0}" type="pres">
      <dgm:prSet presAssocID="{4456F763-E8B3-470E-A5A8-B535FAEA3AB1}" presName="parentText" presStyleLbl="node1" presStyleIdx="2" presStyleCnt="3">
        <dgm:presLayoutVars>
          <dgm:chMax val="0"/>
          <dgm:bulletEnabled val="1"/>
        </dgm:presLayoutVars>
      </dgm:prSet>
      <dgm:spPr/>
    </dgm:pt>
    <dgm:pt modelId="{A6CCED63-FBDD-40A1-A574-5E8307CA8066}" type="pres">
      <dgm:prSet presAssocID="{4456F763-E8B3-470E-A5A8-B535FAEA3AB1}" presName="negativeSpace" presStyleCnt="0"/>
      <dgm:spPr/>
    </dgm:pt>
    <dgm:pt modelId="{4479C97C-E8B6-4BB6-B03D-C98EABFCB999}" type="pres">
      <dgm:prSet presAssocID="{4456F763-E8B3-470E-A5A8-B535FAEA3AB1}" presName="childText" presStyleLbl="conFgAcc1" presStyleIdx="2" presStyleCnt="3">
        <dgm:presLayoutVars>
          <dgm:bulletEnabled val="1"/>
        </dgm:presLayoutVars>
      </dgm:prSet>
      <dgm:spPr/>
    </dgm:pt>
  </dgm:ptLst>
  <dgm:cxnLst>
    <dgm:cxn modelId="{F650A51B-6EBA-4028-9057-A37124196E32}" type="presOf" srcId="{44452D6D-8880-4811-836E-4983EF22BDF3}" destId="{83F22FCC-4E24-4A38-B5AF-562C20F74AD5}" srcOrd="1" destOrd="0" presId="urn:microsoft.com/office/officeart/2005/8/layout/list1"/>
    <dgm:cxn modelId="{130D4646-B5F5-4A7A-89D3-61AD148F3103}" type="presOf" srcId="{E253F927-D8FC-4A86-BF47-FA9F5DF8E94D}" destId="{4D636C31-4F4E-4135-AF14-B27B46336768}" srcOrd="0" destOrd="0" presId="urn:microsoft.com/office/officeart/2005/8/layout/list1"/>
    <dgm:cxn modelId="{8190F57E-3B42-4033-9B75-D7699AF40C2D}" srcId="{4456F763-E8B3-470E-A5A8-B535FAEA3AB1}" destId="{30A7062F-1BC7-401C-B20F-8D0F5B8F7429}" srcOrd="0" destOrd="0" parTransId="{5E77C68B-FF6D-44E2-A02A-541429379186}" sibTransId="{5F83D3A1-4337-4CB3-BDA8-69D6E73936FE}"/>
    <dgm:cxn modelId="{5024F37F-5A74-4620-80E1-149123AAE7CB}" type="presOf" srcId="{4456F763-E8B3-470E-A5A8-B535FAEA3AB1}" destId="{8FDC2A08-72A6-4A6B-A299-83222DB93DE0}" srcOrd="1" destOrd="0" presId="urn:microsoft.com/office/officeart/2005/8/layout/list1"/>
    <dgm:cxn modelId="{AF2C53A4-D855-454F-864A-141F22DAEBCB}" type="presOf" srcId="{30A7062F-1BC7-401C-B20F-8D0F5B8F7429}" destId="{4479C97C-E8B6-4BB6-B03D-C98EABFCB999}" srcOrd="0" destOrd="0" presId="urn:microsoft.com/office/officeart/2005/8/layout/list1"/>
    <dgm:cxn modelId="{6143E3AC-2815-4FBA-94EA-AF3C5751A9BA}" type="presOf" srcId="{4456F763-E8B3-470E-A5A8-B535FAEA3AB1}" destId="{3AE0928F-7389-42EB-B112-6E7A8FD69CF0}" srcOrd="0" destOrd="0" presId="urn:microsoft.com/office/officeart/2005/8/layout/list1"/>
    <dgm:cxn modelId="{700BC5C1-87EE-4754-96A9-18A8B2DC56ED}" srcId="{E253F927-D8FC-4A86-BF47-FA9F5DF8E94D}" destId="{4456F763-E8B3-470E-A5A8-B535FAEA3AB1}" srcOrd="2" destOrd="0" parTransId="{D6719537-6714-459B-8796-67A41D8D4184}" sibTransId="{063CBBF2-C50A-49A5-8F0F-CF6DAB5A0671}"/>
    <dgm:cxn modelId="{20EC46CD-1283-4DD2-B9B1-A6CAE94B0813}" type="presOf" srcId="{00700576-7ADD-4261-BFCC-5CBE75F3CA89}" destId="{CCA91FD4-05BB-4DE3-8987-5EF9FB0276C2}" srcOrd="1" destOrd="0" presId="urn:microsoft.com/office/officeart/2005/8/layout/list1"/>
    <dgm:cxn modelId="{EFA84ECF-DF7E-4DF3-BEAA-1D1F339E7D05}" srcId="{E253F927-D8FC-4A86-BF47-FA9F5DF8E94D}" destId="{00700576-7ADD-4261-BFCC-5CBE75F3CA89}" srcOrd="0" destOrd="0" parTransId="{ACA3069C-FBF1-4738-9FFC-C1FD02D0E161}" sibTransId="{A71631DE-7A13-4D18-9B86-3A96CFBE4ACA}"/>
    <dgm:cxn modelId="{F0DFC3D4-D8E1-4F00-982F-EF73BB8040A2}" type="presOf" srcId="{44452D6D-8880-4811-836E-4983EF22BDF3}" destId="{FE4043CE-C8CB-4F63-82DF-CB0F21A79A9A}" srcOrd="0" destOrd="0" presId="urn:microsoft.com/office/officeart/2005/8/layout/list1"/>
    <dgm:cxn modelId="{0F5E78E9-39B0-4FA8-8C18-E1688E3089FD}" type="presOf" srcId="{00700576-7ADD-4261-BFCC-5CBE75F3CA89}" destId="{768F775F-B267-4265-9EFE-A33042BA60F5}" srcOrd="0" destOrd="0" presId="urn:microsoft.com/office/officeart/2005/8/layout/list1"/>
    <dgm:cxn modelId="{C6F261F5-5DCF-4AE0-A8BE-DD2F0170A552}" srcId="{E253F927-D8FC-4A86-BF47-FA9F5DF8E94D}" destId="{44452D6D-8880-4811-836E-4983EF22BDF3}" srcOrd="1" destOrd="0" parTransId="{73E4BFAF-44CF-428B-9436-462853758548}" sibTransId="{12214F7D-49C7-4D78-80D7-D4894D1D8F4A}"/>
    <dgm:cxn modelId="{C0348F84-81CA-4977-A7FF-EE53FB1B4C6E}" type="presParOf" srcId="{4D636C31-4F4E-4135-AF14-B27B46336768}" destId="{6F05AF1D-FC30-4725-B3A7-E079589EA9CC}" srcOrd="0" destOrd="0" presId="urn:microsoft.com/office/officeart/2005/8/layout/list1"/>
    <dgm:cxn modelId="{CDB9551B-E97E-4F8E-A8F8-6CB54E7D8FE9}" type="presParOf" srcId="{6F05AF1D-FC30-4725-B3A7-E079589EA9CC}" destId="{768F775F-B267-4265-9EFE-A33042BA60F5}" srcOrd="0" destOrd="0" presId="urn:microsoft.com/office/officeart/2005/8/layout/list1"/>
    <dgm:cxn modelId="{BDF40AFC-A974-440D-8243-7077EBEFF9FE}" type="presParOf" srcId="{6F05AF1D-FC30-4725-B3A7-E079589EA9CC}" destId="{CCA91FD4-05BB-4DE3-8987-5EF9FB0276C2}" srcOrd="1" destOrd="0" presId="urn:microsoft.com/office/officeart/2005/8/layout/list1"/>
    <dgm:cxn modelId="{67994146-8ED5-42D4-B6B2-3C2C4D74EC9E}" type="presParOf" srcId="{4D636C31-4F4E-4135-AF14-B27B46336768}" destId="{EB7251D5-AF47-4351-8527-2D2331EDD6C0}" srcOrd="1" destOrd="0" presId="urn:microsoft.com/office/officeart/2005/8/layout/list1"/>
    <dgm:cxn modelId="{3297596C-1B7B-45E6-83DD-E3B8D58CC269}" type="presParOf" srcId="{4D636C31-4F4E-4135-AF14-B27B46336768}" destId="{E67F30B6-3B27-4703-A19D-E02DBA23B196}" srcOrd="2" destOrd="0" presId="urn:microsoft.com/office/officeart/2005/8/layout/list1"/>
    <dgm:cxn modelId="{D1198ECC-07B3-470B-94D9-C150F4D4E3F3}" type="presParOf" srcId="{4D636C31-4F4E-4135-AF14-B27B46336768}" destId="{D799BF79-5B18-49F0-8F86-B72D120B5823}" srcOrd="3" destOrd="0" presId="urn:microsoft.com/office/officeart/2005/8/layout/list1"/>
    <dgm:cxn modelId="{BC341815-FDA4-44C2-8542-546CAE86A2E2}" type="presParOf" srcId="{4D636C31-4F4E-4135-AF14-B27B46336768}" destId="{7BB88404-599E-4209-B35C-AF7CC14CAC46}" srcOrd="4" destOrd="0" presId="urn:microsoft.com/office/officeart/2005/8/layout/list1"/>
    <dgm:cxn modelId="{5AA6E4ED-0938-4730-A4EE-3D5CFF6E932B}" type="presParOf" srcId="{7BB88404-599E-4209-B35C-AF7CC14CAC46}" destId="{FE4043CE-C8CB-4F63-82DF-CB0F21A79A9A}" srcOrd="0" destOrd="0" presId="urn:microsoft.com/office/officeart/2005/8/layout/list1"/>
    <dgm:cxn modelId="{9BCD3F23-3950-472A-991C-4736064ADF30}" type="presParOf" srcId="{7BB88404-599E-4209-B35C-AF7CC14CAC46}" destId="{83F22FCC-4E24-4A38-B5AF-562C20F74AD5}" srcOrd="1" destOrd="0" presId="urn:microsoft.com/office/officeart/2005/8/layout/list1"/>
    <dgm:cxn modelId="{1E3EF9A8-A225-4397-83FF-C5A470BFCE2C}" type="presParOf" srcId="{4D636C31-4F4E-4135-AF14-B27B46336768}" destId="{F0199DA6-4A58-41F6-91EB-E0F19534C5B6}" srcOrd="5" destOrd="0" presId="urn:microsoft.com/office/officeart/2005/8/layout/list1"/>
    <dgm:cxn modelId="{3DC71AB1-58F3-4EF4-9F7C-909C089F9401}" type="presParOf" srcId="{4D636C31-4F4E-4135-AF14-B27B46336768}" destId="{0F77078F-33C6-4283-A1BD-0400373C656C}" srcOrd="6" destOrd="0" presId="urn:microsoft.com/office/officeart/2005/8/layout/list1"/>
    <dgm:cxn modelId="{F66F5A94-9729-4A44-8D75-48DC6E87C0A5}" type="presParOf" srcId="{4D636C31-4F4E-4135-AF14-B27B46336768}" destId="{A943DA77-1CAF-4BC3-B252-864AF51B3FBD}" srcOrd="7" destOrd="0" presId="urn:microsoft.com/office/officeart/2005/8/layout/list1"/>
    <dgm:cxn modelId="{8B739A8E-5891-4270-BFBA-E54E9861B332}" type="presParOf" srcId="{4D636C31-4F4E-4135-AF14-B27B46336768}" destId="{297E0C11-FF18-498E-9790-E6650A44BB3A}" srcOrd="8" destOrd="0" presId="urn:microsoft.com/office/officeart/2005/8/layout/list1"/>
    <dgm:cxn modelId="{0F0E4B1B-94F5-4A02-84C6-D72711087CC8}" type="presParOf" srcId="{297E0C11-FF18-498E-9790-E6650A44BB3A}" destId="{3AE0928F-7389-42EB-B112-6E7A8FD69CF0}" srcOrd="0" destOrd="0" presId="urn:microsoft.com/office/officeart/2005/8/layout/list1"/>
    <dgm:cxn modelId="{A8E10027-775B-4854-829A-C9DF6C0F8A83}" type="presParOf" srcId="{297E0C11-FF18-498E-9790-E6650A44BB3A}" destId="{8FDC2A08-72A6-4A6B-A299-83222DB93DE0}" srcOrd="1" destOrd="0" presId="urn:microsoft.com/office/officeart/2005/8/layout/list1"/>
    <dgm:cxn modelId="{36750ED0-6DB9-457A-B573-9A8719718DD2}" type="presParOf" srcId="{4D636C31-4F4E-4135-AF14-B27B46336768}" destId="{A6CCED63-FBDD-40A1-A574-5E8307CA8066}" srcOrd="9" destOrd="0" presId="urn:microsoft.com/office/officeart/2005/8/layout/list1"/>
    <dgm:cxn modelId="{E0BC4F72-D7D7-41AB-BF18-5B00A858DABF}" type="presParOf" srcId="{4D636C31-4F4E-4135-AF14-B27B46336768}" destId="{4479C97C-E8B6-4BB6-B03D-C98EABFCB99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9C20FA-60F3-4A32-A9BF-8D0A54940BC2}"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72E58465-1DE3-441B-81EF-F6C1D2A6E713}">
      <dgm:prSet/>
      <dgm:spPr/>
      <dgm:t>
        <a:bodyPr/>
        <a:lstStyle/>
        <a:p>
          <a:r>
            <a:rPr kumimoji="1" lang="en-US"/>
            <a:t>Click on the plus icon </a:t>
          </a:r>
          <a:r>
            <a:rPr kumimoji="1" lang="zh-TW"/>
            <a:t>＋ </a:t>
          </a:r>
          <a:r>
            <a:rPr kumimoji="1" lang="en-US"/>
            <a:t>next to Intents.</a:t>
          </a:r>
          <a:endParaRPr lang="en-US"/>
        </a:p>
      </dgm:t>
    </dgm:pt>
    <dgm:pt modelId="{C27B319F-C20E-43CB-9D7D-0D43AB86B0D3}" type="parTrans" cxnId="{C8D6BF53-9CA3-41B0-8210-0A1FA27F8C58}">
      <dgm:prSet/>
      <dgm:spPr/>
      <dgm:t>
        <a:bodyPr/>
        <a:lstStyle/>
        <a:p>
          <a:endParaRPr lang="en-US"/>
        </a:p>
      </dgm:t>
    </dgm:pt>
    <dgm:pt modelId="{3DCD2D21-FF00-49BC-BC97-6F5A41163A9D}" type="sibTrans" cxnId="{C8D6BF53-9CA3-41B0-8210-0A1FA27F8C58}">
      <dgm:prSet/>
      <dgm:spPr/>
      <dgm:t>
        <a:bodyPr/>
        <a:lstStyle/>
        <a:p>
          <a:endParaRPr lang="en-US"/>
        </a:p>
      </dgm:t>
    </dgm:pt>
    <dgm:pt modelId="{99B905E4-8CB5-4E1F-AE6A-96466390B1A2}">
      <dgm:prSet/>
      <dgm:spPr/>
      <dgm:t>
        <a:bodyPr/>
        <a:lstStyle/>
        <a:p>
          <a:r>
            <a:rPr kumimoji="1" lang="en-US"/>
            <a:t>Enter a name for your intent.</a:t>
          </a:r>
          <a:endParaRPr lang="en-US"/>
        </a:p>
      </dgm:t>
    </dgm:pt>
    <dgm:pt modelId="{C69614EC-F1BB-4B2C-93EC-BBC63476BB94}" type="parTrans" cxnId="{BBA73274-CB4A-4968-9165-D9CCF75A49FF}">
      <dgm:prSet/>
      <dgm:spPr/>
      <dgm:t>
        <a:bodyPr/>
        <a:lstStyle/>
        <a:p>
          <a:endParaRPr lang="en-US"/>
        </a:p>
      </dgm:t>
    </dgm:pt>
    <dgm:pt modelId="{DB6E9B6D-16CD-454E-BDF2-1CB876495D2F}" type="sibTrans" cxnId="{BBA73274-CB4A-4968-9165-D9CCF75A49FF}">
      <dgm:prSet/>
      <dgm:spPr/>
      <dgm:t>
        <a:bodyPr/>
        <a:lstStyle/>
        <a:p>
          <a:endParaRPr lang="en-US"/>
        </a:p>
      </dgm:t>
    </dgm:pt>
    <dgm:pt modelId="{0305A96D-5C31-4515-8407-5BA49DCDC836}">
      <dgm:prSet/>
      <dgm:spPr/>
      <dgm:t>
        <a:bodyPr/>
        <a:lstStyle/>
        <a:p>
          <a:r>
            <a:rPr kumimoji="1" lang="en-US"/>
            <a:t>This can be whatever you'd like, but it should be intuitive for what the intent is going to accomplish</a:t>
          </a:r>
          <a:endParaRPr lang="en-US"/>
        </a:p>
      </dgm:t>
    </dgm:pt>
    <dgm:pt modelId="{B37F5783-7F45-4D2A-9896-86EBF242C2EF}" type="parTrans" cxnId="{32097D91-549C-4561-A866-A85FD264EE97}">
      <dgm:prSet/>
      <dgm:spPr/>
      <dgm:t>
        <a:bodyPr/>
        <a:lstStyle/>
        <a:p>
          <a:endParaRPr lang="en-US"/>
        </a:p>
      </dgm:t>
    </dgm:pt>
    <dgm:pt modelId="{CB71505F-2567-465A-92C7-F258DBE63BFC}" type="sibTrans" cxnId="{32097D91-549C-4561-A866-A85FD264EE97}">
      <dgm:prSet/>
      <dgm:spPr/>
      <dgm:t>
        <a:bodyPr/>
        <a:lstStyle/>
        <a:p>
          <a:endParaRPr lang="en-US"/>
        </a:p>
      </dgm:t>
    </dgm:pt>
    <dgm:pt modelId="{7D89A006-41ED-4DF2-A9BB-9065CFF6D6D5}" type="pres">
      <dgm:prSet presAssocID="{289C20FA-60F3-4A32-A9BF-8D0A54940BC2}" presName="linear" presStyleCnt="0">
        <dgm:presLayoutVars>
          <dgm:dir/>
          <dgm:animLvl val="lvl"/>
          <dgm:resizeHandles val="exact"/>
        </dgm:presLayoutVars>
      </dgm:prSet>
      <dgm:spPr/>
    </dgm:pt>
    <dgm:pt modelId="{09618997-26DA-4E5F-911F-D5FCF1F14E44}" type="pres">
      <dgm:prSet presAssocID="{72E58465-1DE3-441B-81EF-F6C1D2A6E713}" presName="parentLin" presStyleCnt="0"/>
      <dgm:spPr/>
    </dgm:pt>
    <dgm:pt modelId="{D63BF4FF-6970-4156-B1EB-8C8A5D9E2628}" type="pres">
      <dgm:prSet presAssocID="{72E58465-1DE3-441B-81EF-F6C1D2A6E713}" presName="parentLeftMargin" presStyleLbl="node1" presStyleIdx="0" presStyleCnt="2"/>
      <dgm:spPr/>
    </dgm:pt>
    <dgm:pt modelId="{7F981AAE-A02E-4403-98CC-217E1C179A58}" type="pres">
      <dgm:prSet presAssocID="{72E58465-1DE3-441B-81EF-F6C1D2A6E713}" presName="parentText" presStyleLbl="node1" presStyleIdx="0" presStyleCnt="2">
        <dgm:presLayoutVars>
          <dgm:chMax val="0"/>
          <dgm:bulletEnabled val="1"/>
        </dgm:presLayoutVars>
      </dgm:prSet>
      <dgm:spPr/>
    </dgm:pt>
    <dgm:pt modelId="{84434A84-AC0E-493F-8313-8A3797850858}" type="pres">
      <dgm:prSet presAssocID="{72E58465-1DE3-441B-81EF-F6C1D2A6E713}" presName="negativeSpace" presStyleCnt="0"/>
      <dgm:spPr/>
    </dgm:pt>
    <dgm:pt modelId="{FB9F5E30-6790-4F2E-B7A8-CCA6001F5DB6}" type="pres">
      <dgm:prSet presAssocID="{72E58465-1DE3-441B-81EF-F6C1D2A6E713}" presName="childText" presStyleLbl="conFgAcc1" presStyleIdx="0" presStyleCnt="2">
        <dgm:presLayoutVars>
          <dgm:bulletEnabled val="1"/>
        </dgm:presLayoutVars>
      </dgm:prSet>
      <dgm:spPr/>
    </dgm:pt>
    <dgm:pt modelId="{11E23711-59B7-49DA-B102-22178D14FAE8}" type="pres">
      <dgm:prSet presAssocID="{3DCD2D21-FF00-49BC-BC97-6F5A41163A9D}" presName="spaceBetweenRectangles" presStyleCnt="0"/>
      <dgm:spPr/>
    </dgm:pt>
    <dgm:pt modelId="{16C26747-A601-469C-BC01-2A880EE0F977}" type="pres">
      <dgm:prSet presAssocID="{99B905E4-8CB5-4E1F-AE6A-96466390B1A2}" presName="parentLin" presStyleCnt="0"/>
      <dgm:spPr/>
    </dgm:pt>
    <dgm:pt modelId="{487E6C3E-B8D2-4896-9BE3-B3DF11CFB60F}" type="pres">
      <dgm:prSet presAssocID="{99B905E4-8CB5-4E1F-AE6A-96466390B1A2}" presName="parentLeftMargin" presStyleLbl="node1" presStyleIdx="0" presStyleCnt="2"/>
      <dgm:spPr/>
    </dgm:pt>
    <dgm:pt modelId="{0487D80C-AEF7-421B-A9BD-A9735AC1E5F1}" type="pres">
      <dgm:prSet presAssocID="{99B905E4-8CB5-4E1F-AE6A-96466390B1A2}" presName="parentText" presStyleLbl="node1" presStyleIdx="1" presStyleCnt="2">
        <dgm:presLayoutVars>
          <dgm:chMax val="0"/>
          <dgm:bulletEnabled val="1"/>
        </dgm:presLayoutVars>
      </dgm:prSet>
      <dgm:spPr/>
    </dgm:pt>
    <dgm:pt modelId="{A2A76346-6969-4F89-8493-6F3AC5DD3D6C}" type="pres">
      <dgm:prSet presAssocID="{99B905E4-8CB5-4E1F-AE6A-96466390B1A2}" presName="negativeSpace" presStyleCnt="0"/>
      <dgm:spPr/>
    </dgm:pt>
    <dgm:pt modelId="{7BD4F839-BFE4-4E91-B36B-65858C292C3A}" type="pres">
      <dgm:prSet presAssocID="{99B905E4-8CB5-4E1F-AE6A-96466390B1A2}" presName="childText" presStyleLbl="conFgAcc1" presStyleIdx="1" presStyleCnt="2">
        <dgm:presLayoutVars>
          <dgm:bulletEnabled val="1"/>
        </dgm:presLayoutVars>
      </dgm:prSet>
      <dgm:spPr/>
    </dgm:pt>
  </dgm:ptLst>
  <dgm:cxnLst>
    <dgm:cxn modelId="{4C9C1B07-7FCD-4E38-85A6-A72AD4F1A23A}" type="presOf" srcId="{99B905E4-8CB5-4E1F-AE6A-96466390B1A2}" destId="{0487D80C-AEF7-421B-A9BD-A9735AC1E5F1}" srcOrd="1" destOrd="0" presId="urn:microsoft.com/office/officeart/2005/8/layout/list1"/>
    <dgm:cxn modelId="{017B8318-81E9-4AA2-BF79-EC69A2E3B282}" type="presOf" srcId="{289C20FA-60F3-4A32-A9BF-8D0A54940BC2}" destId="{7D89A006-41ED-4DF2-A9BB-9065CFF6D6D5}" srcOrd="0" destOrd="0" presId="urn:microsoft.com/office/officeart/2005/8/layout/list1"/>
    <dgm:cxn modelId="{C8D6BF53-9CA3-41B0-8210-0A1FA27F8C58}" srcId="{289C20FA-60F3-4A32-A9BF-8D0A54940BC2}" destId="{72E58465-1DE3-441B-81EF-F6C1D2A6E713}" srcOrd="0" destOrd="0" parTransId="{C27B319F-C20E-43CB-9D7D-0D43AB86B0D3}" sibTransId="{3DCD2D21-FF00-49BC-BC97-6F5A41163A9D}"/>
    <dgm:cxn modelId="{BBA73274-CB4A-4968-9165-D9CCF75A49FF}" srcId="{289C20FA-60F3-4A32-A9BF-8D0A54940BC2}" destId="{99B905E4-8CB5-4E1F-AE6A-96466390B1A2}" srcOrd="1" destOrd="0" parTransId="{C69614EC-F1BB-4B2C-93EC-BBC63476BB94}" sibTransId="{DB6E9B6D-16CD-454E-BDF2-1CB876495D2F}"/>
    <dgm:cxn modelId="{30E71A8E-7F65-4E94-952A-8C97B1A7CA0D}" type="presOf" srcId="{72E58465-1DE3-441B-81EF-F6C1D2A6E713}" destId="{D63BF4FF-6970-4156-B1EB-8C8A5D9E2628}" srcOrd="0" destOrd="0" presId="urn:microsoft.com/office/officeart/2005/8/layout/list1"/>
    <dgm:cxn modelId="{32097D91-549C-4561-A866-A85FD264EE97}" srcId="{99B905E4-8CB5-4E1F-AE6A-96466390B1A2}" destId="{0305A96D-5C31-4515-8407-5BA49DCDC836}" srcOrd="0" destOrd="0" parTransId="{B37F5783-7F45-4D2A-9896-86EBF242C2EF}" sibTransId="{CB71505F-2567-465A-92C7-F258DBE63BFC}"/>
    <dgm:cxn modelId="{9EDE9C96-60DF-499A-91F1-FAAB0BFE20FF}" type="presOf" srcId="{0305A96D-5C31-4515-8407-5BA49DCDC836}" destId="{7BD4F839-BFE4-4E91-B36B-65858C292C3A}" srcOrd="0" destOrd="0" presId="urn:microsoft.com/office/officeart/2005/8/layout/list1"/>
    <dgm:cxn modelId="{65E775AE-542D-4404-AFD3-5D247F08ECFD}" type="presOf" srcId="{99B905E4-8CB5-4E1F-AE6A-96466390B1A2}" destId="{487E6C3E-B8D2-4896-9BE3-B3DF11CFB60F}" srcOrd="0" destOrd="0" presId="urn:microsoft.com/office/officeart/2005/8/layout/list1"/>
    <dgm:cxn modelId="{4FD359D7-56EA-4850-8F7D-037E7BA3855D}" type="presOf" srcId="{72E58465-1DE3-441B-81EF-F6C1D2A6E713}" destId="{7F981AAE-A02E-4403-98CC-217E1C179A58}" srcOrd="1" destOrd="0" presId="urn:microsoft.com/office/officeart/2005/8/layout/list1"/>
    <dgm:cxn modelId="{F1002936-D31D-466E-8899-6A424B519E4F}" type="presParOf" srcId="{7D89A006-41ED-4DF2-A9BB-9065CFF6D6D5}" destId="{09618997-26DA-4E5F-911F-D5FCF1F14E44}" srcOrd="0" destOrd="0" presId="urn:microsoft.com/office/officeart/2005/8/layout/list1"/>
    <dgm:cxn modelId="{3031BA2B-E0DB-4634-9FD3-A8BFC398B4CC}" type="presParOf" srcId="{09618997-26DA-4E5F-911F-D5FCF1F14E44}" destId="{D63BF4FF-6970-4156-B1EB-8C8A5D9E2628}" srcOrd="0" destOrd="0" presId="urn:microsoft.com/office/officeart/2005/8/layout/list1"/>
    <dgm:cxn modelId="{944CF353-2E93-40F0-A5B5-C33E6825B8A0}" type="presParOf" srcId="{09618997-26DA-4E5F-911F-D5FCF1F14E44}" destId="{7F981AAE-A02E-4403-98CC-217E1C179A58}" srcOrd="1" destOrd="0" presId="urn:microsoft.com/office/officeart/2005/8/layout/list1"/>
    <dgm:cxn modelId="{940AAE4A-AABF-4410-9024-6A2191C43637}" type="presParOf" srcId="{7D89A006-41ED-4DF2-A9BB-9065CFF6D6D5}" destId="{84434A84-AC0E-493F-8313-8A3797850858}" srcOrd="1" destOrd="0" presId="urn:microsoft.com/office/officeart/2005/8/layout/list1"/>
    <dgm:cxn modelId="{BDFD1749-00CF-4F0C-AD65-C5789D768914}" type="presParOf" srcId="{7D89A006-41ED-4DF2-A9BB-9065CFF6D6D5}" destId="{FB9F5E30-6790-4F2E-B7A8-CCA6001F5DB6}" srcOrd="2" destOrd="0" presId="urn:microsoft.com/office/officeart/2005/8/layout/list1"/>
    <dgm:cxn modelId="{AFFCB3CD-C150-461C-8880-E1E565668D40}" type="presParOf" srcId="{7D89A006-41ED-4DF2-A9BB-9065CFF6D6D5}" destId="{11E23711-59B7-49DA-B102-22178D14FAE8}" srcOrd="3" destOrd="0" presId="urn:microsoft.com/office/officeart/2005/8/layout/list1"/>
    <dgm:cxn modelId="{151501C2-4816-4966-AEFC-AA6037CDFD3A}" type="presParOf" srcId="{7D89A006-41ED-4DF2-A9BB-9065CFF6D6D5}" destId="{16C26747-A601-469C-BC01-2A880EE0F977}" srcOrd="4" destOrd="0" presId="urn:microsoft.com/office/officeart/2005/8/layout/list1"/>
    <dgm:cxn modelId="{0D2202AB-96FC-4E1F-96CF-3AC7C0D6DBAB}" type="presParOf" srcId="{16C26747-A601-469C-BC01-2A880EE0F977}" destId="{487E6C3E-B8D2-4896-9BE3-B3DF11CFB60F}" srcOrd="0" destOrd="0" presId="urn:microsoft.com/office/officeart/2005/8/layout/list1"/>
    <dgm:cxn modelId="{0A046D14-3AA7-4CD1-9188-03EE9B54635F}" type="presParOf" srcId="{16C26747-A601-469C-BC01-2A880EE0F977}" destId="{0487D80C-AEF7-421B-A9BD-A9735AC1E5F1}" srcOrd="1" destOrd="0" presId="urn:microsoft.com/office/officeart/2005/8/layout/list1"/>
    <dgm:cxn modelId="{97729F0B-A93B-430E-AAA3-1089B91AAD8C}" type="presParOf" srcId="{7D89A006-41ED-4DF2-A9BB-9065CFF6D6D5}" destId="{A2A76346-6969-4F89-8493-6F3AC5DD3D6C}" srcOrd="5" destOrd="0" presId="urn:microsoft.com/office/officeart/2005/8/layout/list1"/>
    <dgm:cxn modelId="{CF96C31B-CE53-434E-9316-10DF42908205}" type="presParOf" srcId="{7D89A006-41ED-4DF2-A9BB-9065CFF6D6D5}" destId="{7BD4F839-BFE4-4E91-B36B-65858C292C3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6C7256-9C7E-4D04-8967-23CD9F179A9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74C09A5-216A-45F2-B285-B3F8FBF50043}">
      <dgm:prSet/>
      <dgm:spPr/>
      <dgm:t>
        <a:bodyPr/>
        <a:lstStyle/>
        <a:p>
          <a:r>
            <a:rPr kumimoji="1" lang="en-US"/>
            <a:t>Now you'll add basic responses to the intent so the agent doesn't just sit there in awkward silence.</a:t>
          </a:r>
          <a:endParaRPr lang="en-US"/>
        </a:p>
      </dgm:t>
    </dgm:pt>
    <dgm:pt modelId="{8EE7E86D-DCCE-47E8-9D6A-CAE1D1A12182}" type="parTrans" cxnId="{297C58B5-F6AC-4E4E-8FBC-F1F3572954C0}">
      <dgm:prSet/>
      <dgm:spPr/>
      <dgm:t>
        <a:bodyPr/>
        <a:lstStyle/>
        <a:p>
          <a:endParaRPr lang="en-US"/>
        </a:p>
      </dgm:t>
    </dgm:pt>
    <dgm:pt modelId="{F556654D-4F09-4856-934C-CCB9CC47AE69}" type="sibTrans" cxnId="{297C58B5-F6AC-4E4E-8FBC-F1F3572954C0}">
      <dgm:prSet/>
      <dgm:spPr/>
      <dgm:t>
        <a:bodyPr/>
        <a:lstStyle/>
        <a:p>
          <a:endParaRPr lang="en-US"/>
        </a:p>
      </dgm:t>
    </dgm:pt>
    <dgm:pt modelId="{FD57805B-DF8B-4137-A6B1-3A26A74DDD82}">
      <dgm:prSet/>
      <dgm:spPr/>
      <dgm:t>
        <a:bodyPr/>
        <a:lstStyle/>
        <a:p>
          <a:r>
            <a:rPr kumimoji="1" lang="en-US"/>
            <a:t>ADD RESPONSE</a:t>
          </a:r>
          <a:endParaRPr lang="en-US"/>
        </a:p>
      </dgm:t>
    </dgm:pt>
    <dgm:pt modelId="{18EBD33C-DD80-4F42-B2BA-85D4E1DA833A}" type="parTrans" cxnId="{66F3BED5-8310-4939-B74C-17B258B86DE4}">
      <dgm:prSet/>
      <dgm:spPr/>
      <dgm:t>
        <a:bodyPr/>
        <a:lstStyle/>
        <a:p>
          <a:endParaRPr lang="en-US"/>
        </a:p>
      </dgm:t>
    </dgm:pt>
    <dgm:pt modelId="{5C169EA7-5B5E-4B81-81C4-8AABC885AFA8}" type="sibTrans" cxnId="{66F3BED5-8310-4939-B74C-17B258B86DE4}">
      <dgm:prSet/>
      <dgm:spPr/>
      <dgm:t>
        <a:bodyPr/>
        <a:lstStyle/>
        <a:p>
          <a:endParaRPr lang="en-US"/>
        </a:p>
      </dgm:t>
    </dgm:pt>
    <dgm:pt modelId="{D775058A-CAC1-4466-9448-3AAC14DB5C9A}" type="pres">
      <dgm:prSet presAssocID="{7C6C7256-9C7E-4D04-8967-23CD9F179A9E}" presName="root" presStyleCnt="0">
        <dgm:presLayoutVars>
          <dgm:dir/>
          <dgm:resizeHandles val="exact"/>
        </dgm:presLayoutVars>
      </dgm:prSet>
      <dgm:spPr/>
    </dgm:pt>
    <dgm:pt modelId="{4CB475A7-30E6-4140-8604-85BB314C1835}" type="pres">
      <dgm:prSet presAssocID="{074C09A5-216A-45F2-B285-B3F8FBF50043}" presName="compNode" presStyleCnt="0"/>
      <dgm:spPr/>
    </dgm:pt>
    <dgm:pt modelId="{1D3DB4E9-BA61-4ACA-A6F4-F6AAF553F982}" type="pres">
      <dgm:prSet presAssocID="{074C09A5-216A-45F2-B285-B3F8FBF50043}" presName="bgRect" presStyleLbl="bgShp" presStyleIdx="0" presStyleCnt="2"/>
      <dgm:spPr/>
    </dgm:pt>
    <dgm:pt modelId="{306C198A-B8D2-4288-B5F2-B1E2287022B8}" type="pres">
      <dgm:prSet presAssocID="{074C09A5-216A-45F2-B285-B3F8FBF5004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ngue"/>
        </a:ext>
      </dgm:extLst>
    </dgm:pt>
    <dgm:pt modelId="{DD9F9B3E-A979-4B5C-B288-2FE37892344B}" type="pres">
      <dgm:prSet presAssocID="{074C09A5-216A-45F2-B285-B3F8FBF50043}" presName="spaceRect" presStyleCnt="0"/>
      <dgm:spPr/>
    </dgm:pt>
    <dgm:pt modelId="{34D64F94-F96E-4897-A317-5CCF6B2B8242}" type="pres">
      <dgm:prSet presAssocID="{074C09A5-216A-45F2-B285-B3F8FBF50043}" presName="parTx" presStyleLbl="revTx" presStyleIdx="0" presStyleCnt="2">
        <dgm:presLayoutVars>
          <dgm:chMax val="0"/>
          <dgm:chPref val="0"/>
        </dgm:presLayoutVars>
      </dgm:prSet>
      <dgm:spPr/>
    </dgm:pt>
    <dgm:pt modelId="{CAC44AA6-4AF2-42BE-BA1E-F32FA6F01DD0}" type="pres">
      <dgm:prSet presAssocID="{F556654D-4F09-4856-934C-CCB9CC47AE69}" presName="sibTrans" presStyleCnt="0"/>
      <dgm:spPr/>
    </dgm:pt>
    <dgm:pt modelId="{E3EF9C3A-482C-449D-A89B-637EFF88474C}" type="pres">
      <dgm:prSet presAssocID="{FD57805B-DF8B-4137-A6B1-3A26A74DDD82}" presName="compNode" presStyleCnt="0"/>
      <dgm:spPr/>
    </dgm:pt>
    <dgm:pt modelId="{2F2D27AD-A706-42DC-BCD3-137C7425B6F4}" type="pres">
      <dgm:prSet presAssocID="{FD57805B-DF8B-4137-A6B1-3A26A74DDD82}" presName="bgRect" presStyleLbl="bgShp" presStyleIdx="1" presStyleCnt="2"/>
      <dgm:spPr/>
    </dgm:pt>
    <dgm:pt modelId="{7B2BA9E9-E88C-4EAD-9630-CA8DA44809C6}" type="pres">
      <dgm:prSet presAssocID="{FD57805B-DF8B-4137-A6B1-3A26A74DDD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D35C8AFF-E839-4D35-B1F3-4DD3482A5F40}" type="pres">
      <dgm:prSet presAssocID="{FD57805B-DF8B-4137-A6B1-3A26A74DDD82}" presName="spaceRect" presStyleCnt="0"/>
      <dgm:spPr/>
    </dgm:pt>
    <dgm:pt modelId="{5E1D05E3-0F94-45B8-A446-4C8A9E211D5D}" type="pres">
      <dgm:prSet presAssocID="{FD57805B-DF8B-4137-A6B1-3A26A74DDD82}" presName="parTx" presStyleLbl="revTx" presStyleIdx="1" presStyleCnt="2">
        <dgm:presLayoutVars>
          <dgm:chMax val="0"/>
          <dgm:chPref val="0"/>
        </dgm:presLayoutVars>
      </dgm:prSet>
      <dgm:spPr/>
    </dgm:pt>
  </dgm:ptLst>
  <dgm:cxnLst>
    <dgm:cxn modelId="{5CE90943-EAD7-4151-B092-2BD529110FC8}" type="presOf" srcId="{074C09A5-216A-45F2-B285-B3F8FBF50043}" destId="{34D64F94-F96E-4897-A317-5CCF6B2B8242}" srcOrd="0" destOrd="0" presId="urn:microsoft.com/office/officeart/2018/2/layout/IconVerticalSolidList"/>
    <dgm:cxn modelId="{38D6AA6A-5F7D-4130-AE78-252A38741798}" type="presOf" srcId="{7C6C7256-9C7E-4D04-8967-23CD9F179A9E}" destId="{D775058A-CAC1-4466-9448-3AAC14DB5C9A}" srcOrd="0" destOrd="0" presId="urn:microsoft.com/office/officeart/2018/2/layout/IconVerticalSolidList"/>
    <dgm:cxn modelId="{297C58B5-F6AC-4E4E-8FBC-F1F3572954C0}" srcId="{7C6C7256-9C7E-4D04-8967-23CD9F179A9E}" destId="{074C09A5-216A-45F2-B285-B3F8FBF50043}" srcOrd="0" destOrd="0" parTransId="{8EE7E86D-DCCE-47E8-9D6A-CAE1D1A12182}" sibTransId="{F556654D-4F09-4856-934C-CCB9CC47AE69}"/>
    <dgm:cxn modelId="{FE4DDCCE-C2BE-44A7-AAA7-BFDB6A96E918}" type="presOf" srcId="{FD57805B-DF8B-4137-A6B1-3A26A74DDD82}" destId="{5E1D05E3-0F94-45B8-A446-4C8A9E211D5D}" srcOrd="0" destOrd="0" presId="urn:microsoft.com/office/officeart/2018/2/layout/IconVerticalSolidList"/>
    <dgm:cxn modelId="{66F3BED5-8310-4939-B74C-17B258B86DE4}" srcId="{7C6C7256-9C7E-4D04-8967-23CD9F179A9E}" destId="{FD57805B-DF8B-4137-A6B1-3A26A74DDD82}" srcOrd="1" destOrd="0" parTransId="{18EBD33C-DD80-4F42-B2BA-85D4E1DA833A}" sibTransId="{5C169EA7-5B5E-4B81-81C4-8AABC885AFA8}"/>
    <dgm:cxn modelId="{CBAA2FE5-D303-45B1-AD1B-D7EF63A9AB9E}" type="presParOf" srcId="{D775058A-CAC1-4466-9448-3AAC14DB5C9A}" destId="{4CB475A7-30E6-4140-8604-85BB314C1835}" srcOrd="0" destOrd="0" presId="urn:microsoft.com/office/officeart/2018/2/layout/IconVerticalSolidList"/>
    <dgm:cxn modelId="{8EF561B0-9250-40CD-B26D-E9785FAA290D}" type="presParOf" srcId="{4CB475A7-30E6-4140-8604-85BB314C1835}" destId="{1D3DB4E9-BA61-4ACA-A6F4-F6AAF553F982}" srcOrd="0" destOrd="0" presId="urn:microsoft.com/office/officeart/2018/2/layout/IconVerticalSolidList"/>
    <dgm:cxn modelId="{967FA119-93C2-45F4-BBD6-D2AE62696CC8}" type="presParOf" srcId="{4CB475A7-30E6-4140-8604-85BB314C1835}" destId="{306C198A-B8D2-4288-B5F2-B1E2287022B8}" srcOrd="1" destOrd="0" presId="urn:microsoft.com/office/officeart/2018/2/layout/IconVerticalSolidList"/>
    <dgm:cxn modelId="{B889ADCB-CA46-4C42-8488-5009E867283F}" type="presParOf" srcId="{4CB475A7-30E6-4140-8604-85BB314C1835}" destId="{DD9F9B3E-A979-4B5C-B288-2FE37892344B}" srcOrd="2" destOrd="0" presId="urn:microsoft.com/office/officeart/2018/2/layout/IconVerticalSolidList"/>
    <dgm:cxn modelId="{F8817C1F-9085-470B-8B33-AD7137CAA586}" type="presParOf" srcId="{4CB475A7-30E6-4140-8604-85BB314C1835}" destId="{34D64F94-F96E-4897-A317-5CCF6B2B8242}" srcOrd="3" destOrd="0" presId="urn:microsoft.com/office/officeart/2018/2/layout/IconVerticalSolidList"/>
    <dgm:cxn modelId="{C44EDAEC-278B-4BF3-873C-6900B123CE09}" type="presParOf" srcId="{D775058A-CAC1-4466-9448-3AAC14DB5C9A}" destId="{CAC44AA6-4AF2-42BE-BA1E-F32FA6F01DD0}" srcOrd="1" destOrd="0" presId="urn:microsoft.com/office/officeart/2018/2/layout/IconVerticalSolidList"/>
    <dgm:cxn modelId="{8C37D42C-7DAC-4841-B133-C9AD9E554588}" type="presParOf" srcId="{D775058A-CAC1-4466-9448-3AAC14DB5C9A}" destId="{E3EF9C3A-482C-449D-A89B-637EFF88474C}" srcOrd="2" destOrd="0" presId="urn:microsoft.com/office/officeart/2018/2/layout/IconVerticalSolidList"/>
    <dgm:cxn modelId="{64BA688B-9376-45C3-A756-EC2C5E06980A}" type="presParOf" srcId="{E3EF9C3A-482C-449D-A89B-637EFF88474C}" destId="{2F2D27AD-A706-42DC-BCD3-137C7425B6F4}" srcOrd="0" destOrd="0" presId="urn:microsoft.com/office/officeart/2018/2/layout/IconVerticalSolidList"/>
    <dgm:cxn modelId="{07A2C5FD-3413-450F-8FDE-8422A0CD7840}" type="presParOf" srcId="{E3EF9C3A-482C-449D-A89B-637EFF88474C}" destId="{7B2BA9E9-E88C-4EAD-9630-CA8DA44809C6}" srcOrd="1" destOrd="0" presId="urn:microsoft.com/office/officeart/2018/2/layout/IconVerticalSolidList"/>
    <dgm:cxn modelId="{CC28F709-F307-41F2-9472-E29AE7A5186A}" type="presParOf" srcId="{E3EF9C3A-482C-449D-A89B-637EFF88474C}" destId="{D35C8AFF-E839-4D35-B1F3-4DD3482A5F40}" srcOrd="2" destOrd="0" presId="urn:microsoft.com/office/officeart/2018/2/layout/IconVerticalSolidList"/>
    <dgm:cxn modelId="{D05253F3-79B4-4F9A-99D1-5926D8E20879}" type="presParOf" srcId="{E3EF9C3A-482C-449D-A89B-637EFF88474C}" destId="{5E1D05E3-0F94-45B8-A446-4C8A9E211D5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085E02-C94D-421A-87C0-C6690A98E1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0654F7-3AF0-4E9B-BDCF-47B6D458260A}">
      <dgm:prSet/>
      <dgm:spPr/>
      <dgm:t>
        <a:bodyPr/>
        <a:lstStyle/>
        <a:p>
          <a:pPr>
            <a:lnSpc>
              <a:spcPct val="100000"/>
            </a:lnSpc>
          </a:pPr>
          <a:r>
            <a:rPr kumimoji="1" lang="en-US"/>
            <a:t>add the lines of text below in the </a:t>
          </a:r>
          <a:r>
            <a:rPr kumimoji="1" lang="en-US" b="1"/>
            <a:t>Response</a:t>
          </a:r>
          <a:r>
            <a:rPr kumimoji="1" lang="en-US"/>
            <a:t> section:</a:t>
          </a:r>
          <a:endParaRPr lang="en-US"/>
        </a:p>
      </dgm:t>
    </dgm:pt>
    <dgm:pt modelId="{882FCF8C-100A-488A-88CE-8A763C76CC1E}" type="parTrans" cxnId="{13F8BCEB-22F3-4C98-BBCD-76E27DEF0EE1}">
      <dgm:prSet/>
      <dgm:spPr/>
      <dgm:t>
        <a:bodyPr/>
        <a:lstStyle/>
        <a:p>
          <a:endParaRPr lang="en-US"/>
        </a:p>
      </dgm:t>
    </dgm:pt>
    <dgm:pt modelId="{79B1EB85-E349-4CEC-A255-9AE6EB73BF34}" type="sibTrans" cxnId="{13F8BCEB-22F3-4C98-BBCD-76E27DEF0EE1}">
      <dgm:prSet/>
      <dgm:spPr/>
      <dgm:t>
        <a:bodyPr/>
        <a:lstStyle/>
        <a:p>
          <a:endParaRPr lang="en-US"/>
        </a:p>
      </dgm:t>
    </dgm:pt>
    <dgm:pt modelId="{F4200734-6FD9-42EF-8FDF-81621E9714F2}">
      <dgm:prSet/>
      <dgm:spPr/>
      <dgm:t>
        <a:bodyPr/>
        <a:lstStyle/>
        <a:p>
          <a:pPr>
            <a:lnSpc>
              <a:spcPct val="100000"/>
            </a:lnSpc>
          </a:pPr>
          <a:r>
            <a:rPr kumimoji="1" lang="en-US"/>
            <a:t>Sorry I don't know the weather</a:t>
          </a:r>
          <a:endParaRPr lang="en-US"/>
        </a:p>
      </dgm:t>
    </dgm:pt>
    <dgm:pt modelId="{4A6935AE-27B8-4638-80B6-45790433FA70}" type="parTrans" cxnId="{6F834225-7460-4672-8439-8A60FC9298E2}">
      <dgm:prSet/>
      <dgm:spPr/>
      <dgm:t>
        <a:bodyPr/>
        <a:lstStyle/>
        <a:p>
          <a:endParaRPr lang="en-US"/>
        </a:p>
      </dgm:t>
    </dgm:pt>
    <dgm:pt modelId="{FACA2A1F-CF3C-4906-9B29-D9D3DB830C0B}" type="sibTrans" cxnId="{6F834225-7460-4672-8439-8A60FC9298E2}">
      <dgm:prSet/>
      <dgm:spPr/>
      <dgm:t>
        <a:bodyPr/>
        <a:lstStyle/>
        <a:p>
          <a:endParaRPr lang="en-US"/>
        </a:p>
      </dgm:t>
    </dgm:pt>
    <dgm:pt modelId="{E4093935-57BF-4F7A-8863-729B9A717686}">
      <dgm:prSet/>
      <dgm:spPr/>
      <dgm:t>
        <a:bodyPr/>
        <a:lstStyle/>
        <a:p>
          <a:pPr>
            <a:lnSpc>
              <a:spcPct val="100000"/>
            </a:lnSpc>
          </a:pPr>
          <a:r>
            <a:rPr kumimoji="1" lang="en-US"/>
            <a:t>I'm not sure about the weather on $date</a:t>
          </a:r>
          <a:endParaRPr lang="en-US"/>
        </a:p>
      </dgm:t>
    </dgm:pt>
    <dgm:pt modelId="{ADDD5B06-8715-4FDF-BD12-5FA7C2410891}" type="parTrans" cxnId="{B474D671-FAE6-4288-A2D8-AE50093FB6A8}">
      <dgm:prSet/>
      <dgm:spPr/>
      <dgm:t>
        <a:bodyPr/>
        <a:lstStyle/>
        <a:p>
          <a:endParaRPr lang="en-US"/>
        </a:p>
      </dgm:t>
    </dgm:pt>
    <dgm:pt modelId="{ABD5FE64-1832-43F3-8362-2918690C1C25}" type="sibTrans" cxnId="{B474D671-FAE6-4288-A2D8-AE50093FB6A8}">
      <dgm:prSet/>
      <dgm:spPr/>
      <dgm:t>
        <a:bodyPr/>
        <a:lstStyle/>
        <a:p>
          <a:endParaRPr lang="en-US"/>
        </a:p>
      </dgm:t>
    </dgm:pt>
    <dgm:pt modelId="{D6DBC44B-5BFE-4789-B2C9-766DCB30CCC1}">
      <dgm:prSet/>
      <dgm:spPr/>
      <dgm:t>
        <a:bodyPr/>
        <a:lstStyle/>
        <a:p>
          <a:pPr>
            <a:lnSpc>
              <a:spcPct val="100000"/>
            </a:lnSpc>
          </a:pPr>
          <a:r>
            <a:rPr kumimoji="1" lang="en-US"/>
            <a:t>I don't know the weather for $date in $geo-city but I hope it's nice!</a:t>
          </a:r>
          <a:endParaRPr lang="en-US"/>
        </a:p>
      </dgm:t>
    </dgm:pt>
    <dgm:pt modelId="{0BC6745F-4B27-43E0-9AEE-50751F1E934E}" type="parTrans" cxnId="{E48812A4-67A2-4AAE-AE15-84ABFE4E87AD}">
      <dgm:prSet/>
      <dgm:spPr/>
      <dgm:t>
        <a:bodyPr/>
        <a:lstStyle/>
        <a:p>
          <a:endParaRPr lang="en-US"/>
        </a:p>
      </dgm:t>
    </dgm:pt>
    <dgm:pt modelId="{6661288F-3863-418D-B14B-C860667789FD}" type="sibTrans" cxnId="{E48812A4-67A2-4AAE-AE15-84ABFE4E87AD}">
      <dgm:prSet/>
      <dgm:spPr/>
      <dgm:t>
        <a:bodyPr/>
        <a:lstStyle/>
        <a:p>
          <a:endParaRPr lang="en-US"/>
        </a:p>
      </dgm:t>
    </dgm:pt>
    <dgm:pt modelId="{E51DC106-17FE-4DA8-A0E5-CF06A18EA5F1}">
      <dgm:prSet/>
      <dgm:spPr/>
      <dgm:t>
        <a:bodyPr/>
        <a:lstStyle/>
        <a:p>
          <a:pPr>
            <a:lnSpc>
              <a:spcPct val="100000"/>
            </a:lnSpc>
          </a:pPr>
          <a:r>
            <a:rPr kumimoji="1" lang="en-US"/>
            <a:t>You can see the last two responses reference entities by their value placeholders. $date will insert the date from the request, and $geo-city will insert the city.</a:t>
          </a:r>
          <a:endParaRPr lang="en-US"/>
        </a:p>
      </dgm:t>
    </dgm:pt>
    <dgm:pt modelId="{B1234F7C-BB3A-4934-9843-D094436A31DE}" type="parTrans" cxnId="{51B98957-7954-4DC1-A01E-2C36919EDF5C}">
      <dgm:prSet/>
      <dgm:spPr/>
      <dgm:t>
        <a:bodyPr/>
        <a:lstStyle/>
        <a:p>
          <a:endParaRPr lang="en-US"/>
        </a:p>
      </dgm:t>
    </dgm:pt>
    <dgm:pt modelId="{E580CC5B-CE8C-4F36-8EBC-6A44AF1DF0E1}" type="sibTrans" cxnId="{51B98957-7954-4DC1-A01E-2C36919EDF5C}">
      <dgm:prSet/>
      <dgm:spPr/>
      <dgm:t>
        <a:bodyPr/>
        <a:lstStyle/>
        <a:p>
          <a:endParaRPr lang="en-US"/>
        </a:p>
      </dgm:t>
    </dgm:pt>
    <dgm:pt modelId="{5603511E-387B-47C1-BF25-EEC927211BBE}" type="pres">
      <dgm:prSet presAssocID="{35085E02-C94D-421A-87C0-C6690A98E12F}" presName="root" presStyleCnt="0">
        <dgm:presLayoutVars>
          <dgm:dir/>
          <dgm:resizeHandles val="exact"/>
        </dgm:presLayoutVars>
      </dgm:prSet>
      <dgm:spPr/>
    </dgm:pt>
    <dgm:pt modelId="{EAB8B612-243D-41D1-BBC1-2A6F7AAD0373}" type="pres">
      <dgm:prSet presAssocID="{960654F7-3AF0-4E9B-BDCF-47B6D458260A}" presName="compNode" presStyleCnt="0"/>
      <dgm:spPr/>
    </dgm:pt>
    <dgm:pt modelId="{728C8BF7-E2BA-4653-AB87-7B7A1B48AD7F}" type="pres">
      <dgm:prSet presAssocID="{960654F7-3AF0-4E9B-BDCF-47B6D458260A}" presName="bgRect" presStyleLbl="bgShp" presStyleIdx="0" presStyleCnt="2"/>
      <dgm:spPr/>
    </dgm:pt>
    <dgm:pt modelId="{C1AB9988-9054-4781-AA44-85482EACD49E}" type="pres">
      <dgm:prSet presAssocID="{960654F7-3AF0-4E9B-BDCF-47B6D45826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ning"/>
        </a:ext>
      </dgm:extLst>
    </dgm:pt>
    <dgm:pt modelId="{2ACC4EDE-1DFC-4693-A2B0-A7E7DDBAAC77}" type="pres">
      <dgm:prSet presAssocID="{960654F7-3AF0-4E9B-BDCF-47B6D458260A}" presName="spaceRect" presStyleCnt="0"/>
      <dgm:spPr/>
    </dgm:pt>
    <dgm:pt modelId="{977FBB62-BFAB-42ED-804E-272E8754CC57}" type="pres">
      <dgm:prSet presAssocID="{960654F7-3AF0-4E9B-BDCF-47B6D458260A}" presName="parTx" presStyleLbl="revTx" presStyleIdx="0" presStyleCnt="3">
        <dgm:presLayoutVars>
          <dgm:chMax val="0"/>
          <dgm:chPref val="0"/>
        </dgm:presLayoutVars>
      </dgm:prSet>
      <dgm:spPr/>
    </dgm:pt>
    <dgm:pt modelId="{3A4363B7-AF3F-4AF1-B181-EF2DAF563866}" type="pres">
      <dgm:prSet presAssocID="{960654F7-3AF0-4E9B-BDCF-47B6D458260A}" presName="desTx" presStyleLbl="revTx" presStyleIdx="1" presStyleCnt="3">
        <dgm:presLayoutVars/>
      </dgm:prSet>
      <dgm:spPr/>
    </dgm:pt>
    <dgm:pt modelId="{79888F60-7438-4CA8-A11E-10DF25F139C5}" type="pres">
      <dgm:prSet presAssocID="{79B1EB85-E349-4CEC-A255-9AE6EB73BF34}" presName="sibTrans" presStyleCnt="0"/>
      <dgm:spPr/>
    </dgm:pt>
    <dgm:pt modelId="{8C008088-ED1B-4F95-8E9B-A2E4AAE21346}" type="pres">
      <dgm:prSet presAssocID="{E51DC106-17FE-4DA8-A0E5-CF06A18EA5F1}" presName="compNode" presStyleCnt="0"/>
      <dgm:spPr/>
    </dgm:pt>
    <dgm:pt modelId="{094B2CD1-2D61-4CA8-90EF-3D1EAC566B95}" type="pres">
      <dgm:prSet presAssocID="{E51DC106-17FE-4DA8-A0E5-CF06A18EA5F1}" presName="bgRect" presStyleLbl="bgShp" presStyleIdx="1" presStyleCnt="2"/>
      <dgm:spPr/>
    </dgm:pt>
    <dgm:pt modelId="{07CE0AFD-1B25-40B2-8643-DB71B930B3EE}" type="pres">
      <dgm:prSet presAssocID="{E51DC106-17FE-4DA8-A0E5-CF06A18EA5F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B5CE7B6D-AEFF-422A-BBAF-F954CFEBEB3F}" type="pres">
      <dgm:prSet presAssocID="{E51DC106-17FE-4DA8-A0E5-CF06A18EA5F1}" presName="spaceRect" presStyleCnt="0"/>
      <dgm:spPr/>
    </dgm:pt>
    <dgm:pt modelId="{2926B4FE-B9AB-4AF6-B834-2D8DBF4C8AC4}" type="pres">
      <dgm:prSet presAssocID="{E51DC106-17FE-4DA8-A0E5-CF06A18EA5F1}" presName="parTx" presStyleLbl="revTx" presStyleIdx="2" presStyleCnt="3">
        <dgm:presLayoutVars>
          <dgm:chMax val="0"/>
          <dgm:chPref val="0"/>
        </dgm:presLayoutVars>
      </dgm:prSet>
      <dgm:spPr/>
    </dgm:pt>
  </dgm:ptLst>
  <dgm:cxnLst>
    <dgm:cxn modelId="{7A695414-B1F2-40FA-8BA4-A43F569B0C6C}" type="presOf" srcId="{D6DBC44B-5BFE-4789-B2C9-766DCB30CCC1}" destId="{3A4363B7-AF3F-4AF1-B181-EF2DAF563866}" srcOrd="0" destOrd="2" presId="urn:microsoft.com/office/officeart/2018/2/layout/IconVerticalSolidList"/>
    <dgm:cxn modelId="{6F834225-7460-4672-8439-8A60FC9298E2}" srcId="{960654F7-3AF0-4E9B-BDCF-47B6D458260A}" destId="{F4200734-6FD9-42EF-8FDF-81621E9714F2}" srcOrd="0" destOrd="0" parTransId="{4A6935AE-27B8-4638-80B6-45790433FA70}" sibTransId="{FACA2A1F-CF3C-4906-9B29-D9D3DB830C0B}"/>
    <dgm:cxn modelId="{5EC21F27-E406-4505-8E4D-EEDF6DCA7A23}" type="presOf" srcId="{E4093935-57BF-4F7A-8863-729B9A717686}" destId="{3A4363B7-AF3F-4AF1-B181-EF2DAF563866}" srcOrd="0" destOrd="1" presId="urn:microsoft.com/office/officeart/2018/2/layout/IconVerticalSolidList"/>
    <dgm:cxn modelId="{143A0460-6057-45E3-B042-137F71107963}" type="presOf" srcId="{F4200734-6FD9-42EF-8FDF-81621E9714F2}" destId="{3A4363B7-AF3F-4AF1-B181-EF2DAF563866}" srcOrd="0" destOrd="0" presId="urn:microsoft.com/office/officeart/2018/2/layout/IconVerticalSolidList"/>
    <dgm:cxn modelId="{B474D671-FAE6-4288-A2D8-AE50093FB6A8}" srcId="{960654F7-3AF0-4E9B-BDCF-47B6D458260A}" destId="{E4093935-57BF-4F7A-8863-729B9A717686}" srcOrd="1" destOrd="0" parTransId="{ADDD5B06-8715-4FDF-BD12-5FA7C2410891}" sibTransId="{ABD5FE64-1832-43F3-8362-2918690C1C25}"/>
    <dgm:cxn modelId="{32FF1373-706F-4BBE-BBEE-FAD182BF5233}" type="presOf" srcId="{E51DC106-17FE-4DA8-A0E5-CF06A18EA5F1}" destId="{2926B4FE-B9AB-4AF6-B834-2D8DBF4C8AC4}" srcOrd="0" destOrd="0" presId="urn:microsoft.com/office/officeart/2018/2/layout/IconVerticalSolidList"/>
    <dgm:cxn modelId="{51B98957-7954-4DC1-A01E-2C36919EDF5C}" srcId="{35085E02-C94D-421A-87C0-C6690A98E12F}" destId="{E51DC106-17FE-4DA8-A0E5-CF06A18EA5F1}" srcOrd="1" destOrd="0" parTransId="{B1234F7C-BB3A-4934-9843-D094436A31DE}" sibTransId="{E580CC5B-CE8C-4F36-8EBC-6A44AF1DF0E1}"/>
    <dgm:cxn modelId="{BA19F099-FE46-4B59-AEC8-5F158CBDE1D8}" type="presOf" srcId="{960654F7-3AF0-4E9B-BDCF-47B6D458260A}" destId="{977FBB62-BFAB-42ED-804E-272E8754CC57}" srcOrd="0" destOrd="0" presId="urn:microsoft.com/office/officeart/2018/2/layout/IconVerticalSolidList"/>
    <dgm:cxn modelId="{E48812A4-67A2-4AAE-AE15-84ABFE4E87AD}" srcId="{960654F7-3AF0-4E9B-BDCF-47B6D458260A}" destId="{D6DBC44B-5BFE-4789-B2C9-766DCB30CCC1}" srcOrd="2" destOrd="0" parTransId="{0BC6745F-4B27-43E0-9AEE-50751F1E934E}" sibTransId="{6661288F-3863-418D-B14B-C860667789FD}"/>
    <dgm:cxn modelId="{AE852AAA-B447-49A3-A4C9-579FD903E5F0}" type="presOf" srcId="{35085E02-C94D-421A-87C0-C6690A98E12F}" destId="{5603511E-387B-47C1-BF25-EEC927211BBE}" srcOrd="0" destOrd="0" presId="urn:microsoft.com/office/officeart/2018/2/layout/IconVerticalSolidList"/>
    <dgm:cxn modelId="{13F8BCEB-22F3-4C98-BBCD-76E27DEF0EE1}" srcId="{35085E02-C94D-421A-87C0-C6690A98E12F}" destId="{960654F7-3AF0-4E9B-BDCF-47B6D458260A}" srcOrd="0" destOrd="0" parTransId="{882FCF8C-100A-488A-88CE-8A763C76CC1E}" sibTransId="{79B1EB85-E349-4CEC-A255-9AE6EB73BF34}"/>
    <dgm:cxn modelId="{33575D17-41D8-4D27-A7C6-C60F6D484FCF}" type="presParOf" srcId="{5603511E-387B-47C1-BF25-EEC927211BBE}" destId="{EAB8B612-243D-41D1-BBC1-2A6F7AAD0373}" srcOrd="0" destOrd="0" presId="urn:microsoft.com/office/officeart/2018/2/layout/IconVerticalSolidList"/>
    <dgm:cxn modelId="{EBD19ADF-63B8-4081-866E-3BC5A4FD934C}" type="presParOf" srcId="{EAB8B612-243D-41D1-BBC1-2A6F7AAD0373}" destId="{728C8BF7-E2BA-4653-AB87-7B7A1B48AD7F}" srcOrd="0" destOrd="0" presId="urn:microsoft.com/office/officeart/2018/2/layout/IconVerticalSolidList"/>
    <dgm:cxn modelId="{5CFEE449-E06F-4A6E-8F4F-5569F58E89B0}" type="presParOf" srcId="{EAB8B612-243D-41D1-BBC1-2A6F7AAD0373}" destId="{C1AB9988-9054-4781-AA44-85482EACD49E}" srcOrd="1" destOrd="0" presId="urn:microsoft.com/office/officeart/2018/2/layout/IconVerticalSolidList"/>
    <dgm:cxn modelId="{E920D7F7-F921-433A-AA40-2DA9C5B455BC}" type="presParOf" srcId="{EAB8B612-243D-41D1-BBC1-2A6F7AAD0373}" destId="{2ACC4EDE-1DFC-4693-A2B0-A7E7DDBAAC77}" srcOrd="2" destOrd="0" presId="urn:microsoft.com/office/officeart/2018/2/layout/IconVerticalSolidList"/>
    <dgm:cxn modelId="{73231294-13FD-4BFD-A453-6BD2E1EE1975}" type="presParOf" srcId="{EAB8B612-243D-41D1-BBC1-2A6F7AAD0373}" destId="{977FBB62-BFAB-42ED-804E-272E8754CC57}" srcOrd="3" destOrd="0" presId="urn:microsoft.com/office/officeart/2018/2/layout/IconVerticalSolidList"/>
    <dgm:cxn modelId="{289D81F1-2EE5-4795-B6F7-B960BF002A88}" type="presParOf" srcId="{EAB8B612-243D-41D1-BBC1-2A6F7AAD0373}" destId="{3A4363B7-AF3F-4AF1-B181-EF2DAF563866}" srcOrd="4" destOrd="0" presId="urn:microsoft.com/office/officeart/2018/2/layout/IconVerticalSolidList"/>
    <dgm:cxn modelId="{A519A7CC-41D9-4E46-AF27-FBF073A89F91}" type="presParOf" srcId="{5603511E-387B-47C1-BF25-EEC927211BBE}" destId="{79888F60-7438-4CA8-A11E-10DF25F139C5}" srcOrd="1" destOrd="0" presId="urn:microsoft.com/office/officeart/2018/2/layout/IconVerticalSolidList"/>
    <dgm:cxn modelId="{21E0DF5B-FA1C-46DA-A849-904BD1C84001}" type="presParOf" srcId="{5603511E-387B-47C1-BF25-EEC927211BBE}" destId="{8C008088-ED1B-4F95-8E9B-A2E4AAE21346}" srcOrd="2" destOrd="0" presId="urn:microsoft.com/office/officeart/2018/2/layout/IconVerticalSolidList"/>
    <dgm:cxn modelId="{F359C4ED-208A-40A8-98B2-9BFE025629AE}" type="presParOf" srcId="{8C008088-ED1B-4F95-8E9B-A2E4AAE21346}" destId="{094B2CD1-2D61-4CA8-90EF-3D1EAC566B95}" srcOrd="0" destOrd="0" presId="urn:microsoft.com/office/officeart/2018/2/layout/IconVerticalSolidList"/>
    <dgm:cxn modelId="{43F87293-8133-4ACD-9A5B-3BE8188D2AB8}" type="presParOf" srcId="{8C008088-ED1B-4F95-8E9B-A2E4AAE21346}" destId="{07CE0AFD-1B25-40B2-8643-DB71B930B3EE}" srcOrd="1" destOrd="0" presId="urn:microsoft.com/office/officeart/2018/2/layout/IconVerticalSolidList"/>
    <dgm:cxn modelId="{814DBEF4-654D-4726-A9DE-85AD97AF983A}" type="presParOf" srcId="{8C008088-ED1B-4F95-8E9B-A2E4AAE21346}" destId="{B5CE7B6D-AEFF-422A-BBAF-F954CFEBEB3F}" srcOrd="2" destOrd="0" presId="urn:microsoft.com/office/officeart/2018/2/layout/IconVerticalSolidList"/>
    <dgm:cxn modelId="{BE314D33-456D-4F6E-8BE6-AE0E4A2A49A9}" type="presParOf" srcId="{8C008088-ED1B-4F95-8E9B-A2E4AAE21346}" destId="{2926B4FE-B9AB-4AF6-B834-2D8DBF4C8A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1D703-0836-4638-9029-1985EA3102B8}">
      <dsp:nvSpPr>
        <dsp:cNvPr id="0" name=""/>
        <dsp:cNvSpPr/>
      </dsp:nvSpPr>
      <dsp:spPr>
        <a:xfrm>
          <a:off x="0" y="2347"/>
          <a:ext cx="46863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E31D9-3F13-42F5-9857-7D86E33B7297}">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073DD8-5B3A-4E66-BCDE-39000115505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800100">
            <a:lnSpc>
              <a:spcPct val="90000"/>
            </a:lnSpc>
            <a:spcBef>
              <a:spcPct val="0"/>
            </a:spcBef>
            <a:spcAft>
              <a:spcPct val="35000"/>
            </a:spcAft>
            <a:buNone/>
          </a:pPr>
          <a:r>
            <a:rPr lang="en-US" sz="1800" kern="1200"/>
            <a:t>Daily life usage: checking on weather, schedule, etc.</a:t>
          </a:r>
        </a:p>
      </dsp:txBody>
      <dsp:txXfrm>
        <a:off x="1374223" y="2347"/>
        <a:ext cx="3312076" cy="1189803"/>
      </dsp:txXfrm>
    </dsp:sp>
    <dsp:sp modelId="{C74328B9-3BEC-4EEE-BC10-6C539426C9A5}">
      <dsp:nvSpPr>
        <dsp:cNvPr id="0" name=""/>
        <dsp:cNvSpPr/>
      </dsp:nvSpPr>
      <dsp:spPr>
        <a:xfrm>
          <a:off x="0" y="1489602"/>
          <a:ext cx="46863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74710-2AE7-4BD5-A4FD-BDD4DAD090CB}">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9127F9-9224-4B13-A803-095E4F578516}">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800100">
            <a:lnSpc>
              <a:spcPct val="90000"/>
            </a:lnSpc>
            <a:spcBef>
              <a:spcPct val="0"/>
            </a:spcBef>
            <a:spcAft>
              <a:spcPct val="35000"/>
            </a:spcAft>
            <a:buNone/>
          </a:pPr>
          <a:r>
            <a:rPr lang="en-US" sz="1800" kern="1200"/>
            <a:t>Get things done: setup alarm/reminder</a:t>
          </a:r>
        </a:p>
      </dsp:txBody>
      <dsp:txXfrm>
        <a:off x="1374223" y="1489602"/>
        <a:ext cx="3312076" cy="1189803"/>
      </dsp:txXfrm>
    </dsp:sp>
    <dsp:sp modelId="{E30FA0BF-B9B4-41C3-B997-AFAB9842A84B}">
      <dsp:nvSpPr>
        <dsp:cNvPr id="0" name=""/>
        <dsp:cNvSpPr/>
      </dsp:nvSpPr>
      <dsp:spPr>
        <a:xfrm>
          <a:off x="0" y="2976856"/>
          <a:ext cx="46863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CB1736-1EAD-4955-B53C-AA755F96D40C}">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05D094-9BE5-44AA-A882-49E09249E181}">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800100">
            <a:lnSpc>
              <a:spcPct val="90000"/>
            </a:lnSpc>
            <a:spcBef>
              <a:spcPct val="0"/>
            </a:spcBef>
            <a:spcAft>
              <a:spcPct val="35000"/>
            </a:spcAft>
            <a:buNone/>
          </a:pPr>
          <a:r>
            <a:rPr lang="en-US" sz="1800" kern="1200"/>
            <a:t>Easy access to structured data/services: find docs/photos/restaurants</a:t>
          </a:r>
        </a:p>
      </dsp:txBody>
      <dsp:txXfrm>
        <a:off x="1374223" y="2976856"/>
        <a:ext cx="3312076" cy="1189803"/>
      </dsp:txXfrm>
    </dsp:sp>
    <dsp:sp modelId="{00AF4666-6821-48B7-8DAB-799EAD87985B}">
      <dsp:nvSpPr>
        <dsp:cNvPr id="0" name=""/>
        <dsp:cNvSpPr/>
      </dsp:nvSpPr>
      <dsp:spPr>
        <a:xfrm>
          <a:off x="0" y="4464111"/>
          <a:ext cx="46863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0CCAE8-CFE9-4345-B5FB-6AF5227D873F}">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230A7-D28D-4EEF-9943-B6C2F3C4DBE2}">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800100">
            <a:lnSpc>
              <a:spcPct val="90000"/>
            </a:lnSpc>
            <a:spcBef>
              <a:spcPct val="0"/>
            </a:spcBef>
            <a:spcAft>
              <a:spcPct val="35000"/>
            </a:spcAft>
            <a:buNone/>
          </a:pPr>
          <a:r>
            <a:rPr lang="en-US" sz="1800" kern="1200"/>
            <a:t>Be more productive in managing your work and personal life.</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F30B6-3B27-4703-A19D-E02DBA23B196}">
      <dsp:nvSpPr>
        <dsp:cNvPr id="0" name=""/>
        <dsp:cNvSpPr/>
      </dsp:nvSpPr>
      <dsp:spPr>
        <a:xfrm>
          <a:off x="0" y="546510"/>
          <a:ext cx="5175384" cy="55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A91FD4-05BB-4DE3-8987-5EF9FB0276C2}">
      <dsp:nvSpPr>
        <dsp:cNvPr id="0" name=""/>
        <dsp:cNvSpPr/>
      </dsp:nvSpPr>
      <dsp:spPr>
        <a:xfrm>
          <a:off x="258769" y="221790"/>
          <a:ext cx="3622768"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977900">
            <a:lnSpc>
              <a:spcPct val="90000"/>
            </a:lnSpc>
            <a:spcBef>
              <a:spcPct val="0"/>
            </a:spcBef>
            <a:spcAft>
              <a:spcPct val="35000"/>
            </a:spcAft>
            <a:buNone/>
          </a:pPr>
          <a:r>
            <a:rPr kumimoji="1" lang="en-US" sz="2200" kern="1200"/>
            <a:t>Entities</a:t>
          </a:r>
          <a:endParaRPr lang="en-US" sz="2200" kern="1200"/>
        </a:p>
      </dsp:txBody>
      <dsp:txXfrm>
        <a:off x="290472" y="253493"/>
        <a:ext cx="3559362" cy="586034"/>
      </dsp:txXfrm>
    </dsp:sp>
    <dsp:sp modelId="{0F77078F-33C6-4283-A1BD-0400373C656C}">
      <dsp:nvSpPr>
        <dsp:cNvPr id="0" name=""/>
        <dsp:cNvSpPr/>
      </dsp:nvSpPr>
      <dsp:spPr>
        <a:xfrm>
          <a:off x="0" y="1544430"/>
          <a:ext cx="5175384" cy="554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F22FCC-4E24-4A38-B5AF-562C20F74AD5}">
      <dsp:nvSpPr>
        <dsp:cNvPr id="0" name=""/>
        <dsp:cNvSpPr/>
      </dsp:nvSpPr>
      <dsp:spPr>
        <a:xfrm>
          <a:off x="258769" y="1219710"/>
          <a:ext cx="3622768" cy="6494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977900">
            <a:lnSpc>
              <a:spcPct val="90000"/>
            </a:lnSpc>
            <a:spcBef>
              <a:spcPct val="0"/>
            </a:spcBef>
            <a:spcAft>
              <a:spcPct val="35000"/>
            </a:spcAft>
            <a:buNone/>
          </a:pPr>
          <a:r>
            <a:rPr kumimoji="1" lang="en-US" sz="2200" kern="1200"/>
            <a:t>Intents</a:t>
          </a:r>
          <a:endParaRPr lang="en-US" sz="2200" kern="1200"/>
        </a:p>
      </dsp:txBody>
      <dsp:txXfrm>
        <a:off x="290472" y="1251413"/>
        <a:ext cx="3559362" cy="586034"/>
      </dsp:txXfrm>
    </dsp:sp>
    <dsp:sp modelId="{4479C97C-E8B6-4BB6-B03D-C98EABFCB999}">
      <dsp:nvSpPr>
        <dsp:cNvPr id="0" name=""/>
        <dsp:cNvSpPr/>
      </dsp:nvSpPr>
      <dsp:spPr>
        <a:xfrm>
          <a:off x="0" y="2542350"/>
          <a:ext cx="5175384" cy="2772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1667" tIns="458216" rIns="401667" bIns="156464" numCol="1" spcCol="1270" anchor="t" anchorCtr="0">
          <a:noAutofit/>
        </a:bodyPr>
        <a:lstStyle/>
        <a:p>
          <a:pPr marL="228600" lvl="1" indent="-228600" algn="l" defTabSz="977900">
            <a:lnSpc>
              <a:spcPct val="90000"/>
            </a:lnSpc>
            <a:spcBef>
              <a:spcPct val="0"/>
            </a:spcBef>
            <a:spcAft>
              <a:spcPct val="15000"/>
            </a:spcAft>
            <a:buChar char="•"/>
          </a:pPr>
          <a:r>
            <a:rPr kumimoji="1" lang="en-US" sz="2200" kern="1200"/>
            <a:t>For simple replies that don't include information gathered outside of the conversation, you can define the responses directly in the intents. More advanced responses can be made using your own logic and webhook for fulfillment</a:t>
          </a:r>
          <a:endParaRPr lang="en-US" sz="2200" kern="1200"/>
        </a:p>
      </dsp:txBody>
      <dsp:txXfrm>
        <a:off x="0" y="2542350"/>
        <a:ext cx="5175384" cy="2772000"/>
      </dsp:txXfrm>
    </dsp:sp>
    <dsp:sp modelId="{8FDC2A08-72A6-4A6B-A299-83222DB93DE0}">
      <dsp:nvSpPr>
        <dsp:cNvPr id="0" name=""/>
        <dsp:cNvSpPr/>
      </dsp:nvSpPr>
      <dsp:spPr>
        <a:xfrm>
          <a:off x="258769" y="2217630"/>
          <a:ext cx="3622768"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977900">
            <a:lnSpc>
              <a:spcPct val="90000"/>
            </a:lnSpc>
            <a:spcBef>
              <a:spcPct val="0"/>
            </a:spcBef>
            <a:spcAft>
              <a:spcPct val="35000"/>
            </a:spcAft>
            <a:buNone/>
          </a:pPr>
          <a:r>
            <a:rPr kumimoji="1" lang="en-US" sz="2200" kern="1200"/>
            <a:t>Responses</a:t>
          </a:r>
          <a:endParaRPr lang="en-US" sz="2200" kern="1200"/>
        </a:p>
      </dsp:txBody>
      <dsp:txXfrm>
        <a:off x="290472" y="2249333"/>
        <a:ext cx="3559362"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F5E30-6790-4F2E-B7A8-CCA6001F5DB6}">
      <dsp:nvSpPr>
        <dsp:cNvPr id="0" name=""/>
        <dsp:cNvSpPr/>
      </dsp:nvSpPr>
      <dsp:spPr>
        <a:xfrm>
          <a:off x="0" y="2069670"/>
          <a:ext cx="5175384"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981AAE-A02E-4403-98CC-217E1C179A58}">
      <dsp:nvSpPr>
        <dsp:cNvPr id="0" name=""/>
        <dsp:cNvSpPr/>
      </dsp:nvSpPr>
      <dsp:spPr>
        <a:xfrm>
          <a:off x="258769" y="1833510"/>
          <a:ext cx="3622768"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711200">
            <a:lnSpc>
              <a:spcPct val="90000"/>
            </a:lnSpc>
            <a:spcBef>
              <a:spcPct val="0"/>
            </a:spcBef>
            <a:spcAft>
              <a:spcPct val="35000"/>
            </a:spcAft>
            <a:buNone/>
          </a:pPr>
          <a:r>
            <a:rPr kumimoji="1" lang="en-US" sz="1600" kern="1200"/>
            <a:t>Click on the plus icon </a:t>
          </a:r>
          <a:r>
            <a:rPr kumimoji="1" lang="zh-TW" sz="1600" kern="1200"/>
            <a:t>＋ </a:t>
          </a:r>
          <a:r>
            <a:rPr kumimoji="1" lang="en-US" sz="1600" kern="1200"/>
            <a:t>next to Intents.</a:t>
          </a:r>
          <a:endParaRPr lang="en-US" sz="1600" kern="1200"/>
        </a:p>
      </dsp:txBody>
      <dsp:txXfrm>
        <a:off x="281826" y="1856567"/>
        <a:ext cx="3576654" cy="426206"/>
      </dsp:txXfrm>
    </dsp:sp>
    <dsp:sp modelId="{7BD4F839-BFE4-4E91-B36B-65858C292C3A}">
      <dsp:nvSpPr>
        <dsp:cNvPr id="0" name=""/>
        <dsp:cNvSpPr/>
      </dsp:nvSpPr>
      <dsp:spPr>
        <a:xfrm>
          <a:off x="0" y="2795430"/>
          <a:ext cx="5175384" cy="907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1667" tIns="333248" rIns="401667" bIns="113792" numCol="1" spcCol="1270" anchor="t" anchorCtr="0">
          <a:noAutofit/>
        </a:bodyPr>
        <a:lstStyle/>
        <a:p>
          <a:pPr marL="171450" lvl="1" indent="-171450" algn="l" defTabSz="711200">
            <a:lnSpc>
              <a:spcPct val="90000"/>
            </a:lnSpc>
            <a:spcBef>
              <a:spcPct val="0"/>
            </a:spcBef>
            <a:spcAft>
              <a:spcPct val="15000"/>
            </a:spcAft>
            <a:buChar char="•"/>
          </a:pPr>
          <a:r>
            <a:rPr kumimoji="1" lang="en-US" sz="1600" kern="1200"/>
            <a:t>This can be whatever you'd like, but it should be intuitive for what the intent is going to accomplish</a:t>
          </a:r>
          <a:endParaRPr lang="en-US" sz="1600" kern="1200"/>
        </a:p>
      </dsp:txBody>
      <dsp:txXfrm>
        <a:off x="0" y="2795430"/>
        <a:ext cx="5175384" cy="907200"/>
      </dsp:txXfrm>
    </dsp:sp>
    <dsp:sp modelId="{0487D80C-AEF7-421B-A9BD-A9735AC1E5F1}">
      <dsp:nvSpPr>
        <dsp:cNvPr id="0" name=""/>
        <dsp:cNvSpPr/>
      </dsp:nvSpPr>
      <dsp:spPr>
        <a:xfrm>
          <a:off x="258769" y="2559270"/>
          <a:ext cx="3622768"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711200">
            <a:lnSpc>
              <a:spcPct val="90000"/>
            </a:lnSpc>
            <a:spcBef>
              <a:spcPct val="0"/>
            </a:spcBef>
            <a:spcAft>
              <a:spcPct val="35000"/>
            </a:spcAft>
            <a:buNone/>
          </a:pPr>
          <a:r>
            <a:rPr kumimoji="1" lang="en-US" sz="1600" kern="1200"/>
            <a:t>Enter a name for your intent.</a:t>
          </a:r>
          <a:endParaRPr lang="en-US" sz="1600" kern="1200"/>
        </a:p>
      </dsp:txBody>
      <dsp:txXfrm>
        <a:off x="281826" y="2582327"/>
        <a:ext cx="3576654"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DB4E9-BA61-4ACA-A6F4-F6AAF553F982}">
      <dsp:nvSpPr>
        <dsp:cNvPr id="0" name=""/>
        <dsp:cNvSpPr/>
      </dsp:nvSpPr>
      <dsp:spPr>
        <a:xfrm>
          <a:off x="0" y="919142"/>
          <a:ext cx="4686300" cy="16968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6C198A-B8D2-4288-B5F2-B1E2287022B8}">
      <dsp:nvSpPr>
        <dsp:cNvPr id="0" name=""/>
        <dsp:cNvSpPr/>
      </dsp:nvSpPr>
      <dsp:spPr>
        <a:xfrm>
          <a:off x="513305" y="1300940"/>
          <a:ext cx="933283" cy="9332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D64F94-F96E-4897-A317-5CCF6B2B8242}">
      <dsp:nvSpPr>
        <dsp:cNvPr id="0" name=""/>
        <dsp:cNvSpPr/>
      </dsp:nvSpPr>
      <dsp:spPr>
        <a:xfrm>
          <a:off x="1959895" y="919142"/>
          <a:ext cx="2726404" cy="1696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86" tIns="179586" rIns="179586" bIns="179586" numCol="1" spcCol="1270" anchor="ctr" anchorCtr="0">
          <a:noAutofit/>
        </a:bodyPr>
        <a:lstStyle/>
        <a:p>
          <a:pPr marL="0" lvl="0" indent="0" algn="l" defTabSz="844550">
            <a:lnSpc>
              <a:spcPct val="90000"/>
            </a:lnSpc>
            <a:spcBef>
              <a:spcPct val="0"/>
            </a:spcBef>
            <a:spcAft>
              <a:spcPct val="35000"/>
            </a:spcAft>
            <a:buNone/>
          </a:pPr>
          <a:r>
            <a:rPr kumimoji="1" lang="en-US" sz="1900" kern="1200"/>
            <a:t>Now you'll add basic responses to the intent so the agent doesn't just sit there in awkward silence.</a:t>
          </a:r>
          <a:endParaRPr lang="en-US" sz="1900" kern="1200"/>
        </a:p>
      </dsp:txBody>
      <dsp:txXfrm>
        <a:off x="1959895" y="919142"/>
        <a:ext cx="2726404" cy="1696878"/>
      </dsp:txXfrm>
    </dsp:sp>
    <dsp:sp modelId="{2F2D27AD-A706-42DC-BCD3-137C7425B6F4}">
      <dsp:nvSpPr>
        <dsp:cNvPr id="0" name=""/>
        <dsp:cNvSpPr/>
      </dsp:nvSpPr>
      <dsp:spPr>
        <a:xfrm>
          <a:off x="0" y="3040241"/>
          <a:ext cx="4686300" cy="16968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BA9E9-E88C-4EAD-9630-CA8DA44809C6}">
      <dsp:nvSpPr>
        <dsp:cNvPr id="0" name=""/>
        <dsp:cNvSpPr/>
      </dsp:nvSpPr>
      <dsp:spPr>
        <a:xfrm>
          <a:off x="513305" y="3422039"/>
          <a:ext cx="933283" cy="9332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1D05E3-0F94-45B8-A446-4C8A9E211D5D}">
      <dsp:nvSpPr>
        <dsp:cNvPr id="0" name=""/>
        <dsp:cNvSpPr/>
      </dsp:nvSpPr>
      <dsp:spPr>
        <a:xfrm>
          <a:off x="1959895" y="3040241"/>
          <a:ext cx="2726404" cy="1696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86" tIns="179586" rIns="179586" bIns="179586" numCol="1" spcCol="1270" anchor="ctr" anchorCtr="0">
          <a:noAutofit/>
        </a:bodyPr>
        <a:lstStyle/>
        <a:p>
          <a:pPr marL="0" lvl="0" indent="0" algn="l" defTabSz="844550">
            <a:lnSpc>
              <a:spcPct val="90000"/>
            </a:lnSpc>
            <a:spcBef>
              <a:spcPct val="0"/>
            </a:spcBef>
            <a:spcAft>
              <a:spcPct val="35000"/>
            </a:spcAft>
            <a:buNone/>
          </a:pPr>
          <a:r>
            <a:rPr kumimoji="1" lang="en-US" sz="1900" kern="1200"/>
            <a:t>ADD RESPONSE</a:t>
          </a:r>
          <a:endParaRPr lang="en-US" sz="1900" kern="1200"/>
        </a:p>
      </dsp:txBody>
      <dsp:txXfrm>
        <a:off x="1959895" y="3040241"/>
        <a:ext cx="2726404" cy="16968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C8BF7-E2BA-4653-AB87-7B7A1B48AD7F}">
      <dsp:nvSpPr>
        <dsp:cNvPr id="0" name=""/>
        <dsp:cNvSpPr/>
      </dsp:nvSpPr>
      <dsp:spPr>
        <a:xfrm>
          <a:off x="0" y="748883"/>
          <a:ext cx="8208963" cy="13825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B9988-9054-4781-AA44-85482EACD49E}">
      <dsp:nvSpPr>
        <dsp:cNvPr id="0" name=""/>
        <dsp:cNvSpPr/>
      </dsp:nvSpPr>
      <dsp:spPr>
        <a:xfrm>
          <a:off x="418222" y="1059957"/>
          <a:ext cx="760404" cy="760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7FBB62-BFAB-42ED-804E-272E8754CC57}">
      <dsp:nvSpPr>
        <dsp:cNvPr id="0" name=""/>
        <dsp:cNvSpPr/>
      </dsp:nvSpPr>
      <dsp:spPr>
        <a:xfrm>
          <a:off x="1596849" y="748883"/>
          <a:ext cx="3694033" cy="1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320" tIns="146320" rIns="146320" bIns="146320" numCol="1" spcCol="1270" anchor="ctr" anchorCtr="0">
          <a:noAutofit/>
        </a:bodyPr>
        <a:lstStyle/>
        <a:p>
          <a:pPr marL="0" lvl="0" indent="0" algn="l" defTabSz="1022350">
            <a:lnSpc>
              <a:spcPct val="100000"/>
            </a:lnSpc>
            <a:spcBef>
              <a:spcPct val="0"/>
            </a:spcBef>
            <a:spcAft>
              <a:spcPct val="35000"/>
            </a:spcAft>
            <a:buNone/>
          </a:pPr>
          <a:r>
            <a:rPr kumimoji="1" lang="en-US" sz="2300" kern="1200"/>
            <a:t>add the lines of text below in the </a:t>
          </a:r>
          <a:r>
            <a:rPr kumimoji="1" lang="en-US" sz="2300" b="1" kern="1200"/>
            <a:t>Response</a:t>
          </a:r>
          <a:r>
            <a:rPr kumimoji="1" lang="en-US" sz="2300" kern="1200"/>
            <a:t> section:</a:t>
          </a:r>
          <a:endParaRPr lang="en-US" sz="2300" kern="1200"/>
        </a:p>
      </dsp:txBody>
      <dsp:txXfrm>
        <a:off x="1596849" y="748883"/>
        <a:ext cx="3694033" cy="1382553"/>
      </dsp:txXfrm>
    </dsp:sp>
    <dsp:sp modelId="{3A4363B7-AF3F-4AF1-B181-EF2DAF563866}">
      <dsp:nvSpPr>
        <dsp:cNvPr id="0" name=""/>
        <dsp:cNvSpPr/>
      </dsp:nvSpPr>
      <dsp:spPr>
        <a:xfrm>
          <a:off x="5290883" y="748883"/>
          <a:ext cx="2918079" cy="1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320" tIns="146320" rIns="146320" bIns="146320" numCol="1" spcCol="1270" anchor="ctr" anchorCtr="0">
          <a:noAutofit/>
        </a:bodyPr>
        <a:lstStyle/>
        <a:p>
          <a:pPr marL="0" lvl="0" indent="0" algn="l" defTabSz="533400">
            <a:lnSpc>
              <a:spcPct val="100000"/>
            </a:lnSpc>
            <a:spcBef>
              <a:spcPct val="0"/>
            </a:spcBef>
            <a:spcAft>
              <a:spcPct val="35000"/>
            </a:spcAft>
            <a:buNone/>
          </a:pPr>
          <a:r>
            <a:rPr kumimoji="1" lang="en-US" sz="1200" kern="1200"/>
            <a:t>Sorry I don't know the weather</a:t>
          </a:r>
          <a:endParaRPr lang="en-US" sz="1200" kern="1200"/>
        </a:p>
        <a:p>
          <a:pPr marL="0" lvl="0" indent="0" algn="l" defTabSz="533400">
            <a:lnSpc>
              <a:spcPct val="100000"/>
            </a:lnSpc>
            <a:spcBef>
              <a:spcPct val="0"/>
            </a:spcBef>
            <a:spcAft>
              <a:spcPct val="35000"/>
            </a:spcAft>
            <a:buNone/>
          </a:pPr>
          <a:r>
            <a:rPr kumimoji="1" lang="en-US" sz="1200" kern="1200"/>
            <a:t>I'm not sure about the weather on $date</a:t>
          </a:r>
          <a:endParaRPr lang="en-US" sz="1200" kern="1200"/>
        </a:p>
        <a:p>
          <a:pPr marL="0" lvl="0" indent="0" algn="l" defTabSz="533400">
            <a:lnSpc>
              <a:spcPct val="100000"/>
            </a:lnSpc>
            <a:spcBef>
              <a:spcPct val="0"/>
            </a:spcBef>
            <a:spcAft>
              <a:spcPct val="35000"/>
            </a:spcAft>
            <a:buNone/>
          </a:pPr>
          <a:r>
            <a:rPr kumimoji="1" lang="en-US" sz="1200" kern="1200"/>
            <a:t>I don't know the weather for $date in $geo-city but I hope it's nice!</a:t>
          </a:r>
          <a:endParaRPr lang="en-US" sz="1200" kern="1200"/>
        </a:p>
      </dsp:txBody>
      <dsp:txXfrm>
        <a:off x="5290883" y="748883"/>
        <a:ext cx="2918079" cy="1382553"/>
      </dsp:txXfrm>
    </dsp:sp>
    <dsp:sp modelId="{094B2CD1-2D61-4CA8-90EF-3D1EAC566B95}">
      <dsp:nvSpPr>
        <dsp:cNvPr id="0" name=""/>
        <dsp:cNvSpPr/>
      </dsp:nvSpPr>
      <dsp:spPr>
        <a:xfrm>
          <a:off x="0" y="2477075"/>
          <a:ext cx="8208963" cy="13825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E0AFD-1B25-40B2-8643-DB71B930B3EE}">
      <dsp:nvSpPr>
        <dsp:cNvPr id="0" name=""/>
        <dsp:cNvSpPr/>
      </dsp:nvSpPr>
      <dsp:spPr>
        <a:xfrm>
          <a:off x="418222" y="2788150"/>
          <a:ext cx="760404" cy="760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6B4FE-B9AB-4AF6-B834-2D8DBF4C8AC4}">
      <dsp:nvSpPr>
        <dsp:cNvPr id="0" name=""/>
        <dsp:cNvSpPr/>
      </dsp:nvSpPr>
      <dsp:spPr>
        <a:xfrm>
          <a:off x="1596849" y="2477075"/>
          <a:ext cx="6612113" cy="1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320" tIns="146320" rIns="146320" bIns="146320" numCol="1" spcCol="1270" anchor="ctr" anchorCtr="0">
          <a:noAutofit/>
        </a:bodyPr>
        <a:lstStyle/>
        <a:p>
          <a:pPr marL="0" lvl="0" indent="0" algn="l" defTabSz="1022350">
            <a:lnSpc>
              <a:spcPct val="100000"/>
            </a:lnSpc>
            <a:spcBef>
              <a:spcPct val="0"/>
            </a:spcBef>
            <a:spcAft>
              <a:spcPct val="35000"/>
            </a:spcAft>
            <a:buNone/>
          </a:pPr>
          <a:r>
            <a:rPr kumimoji="1" lang="en-US" sz="2300" kern="1200"/>
            <a:t>You can see the last two responses reference entities by their value placeholders. $date will insert the date from the request, and $geo-city will insert the city.</a:t>
          </a:r>
          <a:endParaRPr lang="en-US" sz="2300" kern="1200"/>
        </a:p>
      </dsp:txBody>
      <dsp:txXfrm>
        <a:off x="1596849" y="2477075"/>
        <a:ext cx="6612113" cy="13825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E95B513-70BB-4176-9738-9EC0764791C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Tahoma" pitchFamily="34" charset="0"/>
                <a:ea typeface="新細明體" pitchFamily="18" charset="-120"/>
                <a:cs typeface="+mn-cs"/>
              </a:defRPr>
            </a:lvl1pPr>
          </a:lstStyle>
          <a:p>
            <a:pPr>
              <a:defRPr/>
            </a:pPr>
            <a:endParaRPr lang="en-US" altLang="zh-TW"/>
          </a:p>
        </p:txBody>
      </p:sp>
      <p:sp>
        <p:nvSpPr>
          <p:cNvPr id="45059" name="Rectangle 3">
            <a:extLst>
              <a:ext uri="{FF2B5EF4-FFF2-40B4-BE49-F238E27FC236}">
                <a16:creationId xmlns:a16="http://schemas.microsoft.com/office/drawing/2014/main" id="{8F909C67-8E00-40B4-964A-E70529741B63}"/>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Tahoma" pitchFamily="34" charset="0"/>
                <a:ea typeface="新細明體" pitchFamily="18" charset="-120"/>
                <a:cs typeface="+mn-cs"/>
              </a:defRPr>
            </a:lvl1pPr>
          </a:lstStyle>
          <a:p>
            <a:pPr>
              <a:defRPr/>
            </a:pPr>
            <a:endParaRPr lang="en-US" altLang="zh-TW"/>
          </a:p>
        </p:txBody>
      </p:sp>
      <p:sp>
        <p:nvSpPr>
          <p:cNvPr id="45060" name="Rectangle 4">
            <a:extLst>
              <a:ext uri="{FF2B5EF4-FFF2-40B4-BE49-F238E27FC236}">
                <a16:creationId xmlns:a16="http://schemas.microsoft.com/office/drawing/2014/main" id="{E679C29C-8B58-488B-9683-680C4EECE692}"/>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Tahoma" pitchFamily="34" charset="0"/>
                <a:ea typeface="新細明體" pitchFamily="18" charset="-120"/>
                <a:cs typeface="+mn-cs"/>
              </a:defRPr>
            </a:lvl1pPr>
          </a:lstStyle>
          <a:p>
            <a:pPr>
              <a:defRPr/>
            </a:pPr>
            <a:endParaRPr lang="en-US" altLang="zh-TW"/>
          </a:p>
        </p:txBody>
      </p:sp>
      <p:sp>
        <p:nvSpPr>
          <p:cNvPr id="45061" name="Rectangle 5">
            <a:extLst>
              <a:ext uri="{FF2B5EF4-FFF2-40B4-BE49-F238E27FC236}">
                <a16:creationId xmlns:a16="http://schemas.microsoft.com/office/drawing/2014/main" id="{E605EFAD-3151-4E60-B1FE-94CDC4DFB702}"/>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smtClean="0">
                <a:latin typeface="+mn-lt"/>
              </a:defRPr>
            </a:lvl1pPr>
          </a:lstStyle>
          <a:p>
            <a:pPr>
              <a:defRPr/>
            </a:pPr>
            <a:fld id="{71DC288D-CCAB-4D50-8023-DAC2B6529001}" type="slidenum">
              <a:rPr lang="en-US" altLang="zh-TW"/>
              <a:pPr>
                <a:defRPr/>
              </a:pPr>
              <a:t>‹#›</a:t>
            </a:fld>
            <a:endParaRPr lang="en-US" alt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CF297AA8-11C2-44FE-895C-410952F5B7B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Tahoma" pitchFamily="34" charset="0"/>
                <a:ea typeface="新細明體" pitchFamily="18" charset="-120"/>
                <a:cs typeface="+mn-cs"/>
              </a:defRPr>
            </a:lvl1pPr>
          </a:lstStyle>
          <a:p>
            <a:pPr>
              <a:defRPr/>
            </a:pPr>
            <a:endParaRPr lang="en-US" altLang="zh-TW"/>
          </a:p>
        </p:txBody>
      </p:sp>
      <p:sp>
        <p:nvSpPr>
          <p:cNvPr id="66563" name="Rectangle 3">
            <a:extLst>
              <a:ext uri="{FF2B5EF4-FFF2-40B4-BE49-F238E27FC236}">
                <a16:creationId xmlns:a16="http://schemas.microsoft.com/office/drawing/2014/main" id="{A41E4CFE-6808-4774-BE7B-59DC42F1032F}"/>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Tahoma" pitchFamily="34" charset="0"/>
                <a:ea typeface="新細明體" pitchFamily="18" charset="-120"/>
                <a:cs typeface="+mn-cs"/>
              </a:defRPr>
            </a:lvl1pPr>
          </a:lstStyle>
          <a:p>
            <a:pPr>
              <a:defRPr/>
            </a:pPr>
            <a:endParaRPr lang="en-US" altLang="zh-TW"/>
          </a:p>
        </p:txBody>
      </p:sp>
      <p:sp>
        <p:nvSpPr>
          <p:cNvPr id="2052" name="Rectangle 4">
            <a:extLst>
              <a:ext uri="{FF2B5EF4-FFF2-40B4-BE49-F238E27FC236}">
                <a16:creationId xmlns:a16="http://schemas.microsoft.com/office/drawing/2014/main" id="{C09ECCD6-7EA1-4B15-A7D5-B63C8B1D70A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5">
            <a:extLst>
              <a:ext uri="{FF2B5EF4-FFF2-40B4-BE49-F238E27FC236}">
                <a16:creationId xmlns:a16="http://schemas.microsoft.com/office/drawing/2014/main" id="{4FC7193D-9A91-4F4C-886B-AFC98C3EBBB8}"/>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6566" name="Rectangle 6">
            <a:extLst>
              <a:ext uri="{FF2B5EF4-FFF2-40B4-BE49-F238E27FC236}">
                <a16:creationId xmlns:a16="http://schemas.microsoft.com/office/drawing/2014/main" id="{7EC0DB1E-3CB4-44AE-92D4-0F0153CDA06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Tahoma" pitchFamily="34" charset="0"/>
                <a:ea typeface="新細明體" pitchFamily="18" charset="-120"/>
                <a:cs typeface="+mn-cs"/>
              </a:defRPr>
            </a:lvl1pPr>
          </a:lstStyle>
          <a:p>
            <a:pPr>
              <a:defRPr/>
            </a:pPr>
            <a:endParaRPr lang="en-US" altLang="zh-TW"/>
          </a:p>
        </p:txBody>
      </p:sp>
      <p:sp>
        <p:nvSpPr>
          <p:cNvPr id="66567" name="Rectangle 7">
            <a:extLst>
              <a:ext uri="{FF2B5EF4-FFF2-40B4-BE49-F238E27FC236}">
                <a16:creationId xmlns:a16="http://schemas.microsoft.com/office/drawing/2014/main" id="{B4FECA57-9742-40E9-8916-70B7D8DB791B}"/>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smtClean="0">
                <a:latin typeface="+mn-lt"/>
              </a:defRPr>
            </a:lvl1pPr>
          </a:lstStyle>
          <a:p>
            <a:pPr>
              <a:defRPr/>
            </a:pPr>
            <a:fld id="{913D901C-E3B0-4CF7-B87B-963C813060F9}"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新細明體"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BFBA1F3-7E24-41AF-B1AD-DDEF1E584AF1}"/>
              </a:ext>
            </a:extLst>
          </p:cNvPr>
          <p:cNvSpPr>
            <a:spLocks noGrp="1"/>
          </p:cNvSpPr>
          <p:nvPr>
            <p:ph type="dt" sz="half" idx="10"/>
          </p:nvPr>
        </p:nvSpPr>
        <p:spPr/>
        <p:txBody>
          <a:bodyPr/>
          <a:lstStyle>
            <a:lvl1pPr>
              <a:defRPr/>
            </a:lvl1pPr>
          </a:lstStyle>
          <a:p>
            <a:pPr>
              <a:defRPr/>
            </a:pPr>
            <a:endParaRPr lang="en-US" altLang="zh-TW"/>
          </a:p>
        </p:txBody>
      </p:sp>
      <p:sp>
        <p:nvSpPr>
          <p:cNvPr id="5" name="Footer Placeholder 4">
            <a:extLst>
              <a:ext uri="{FF2B5EF4-FFF2-40B4-BE49-F238E27FC236}">
                <a16:creationId xmlns:a16="http://schemas.microsoft.com/office/drawing/2014/main" id="{3E5C1083-A242-4A24-87EE-81AA42A6F42C}"/>
              </a:ext>
            </a:extLst>
          </p:cNvPr>
          <p:cNvSpPr>
            <a:spLocks noGrp="1"/>
          </p:cNvSpPr>
          <p:nvPr>
            <p:ph type="ftr" sz="quarter" idx="11"/>
          </p:nvPr>
        </p:nvSpPr>
        <p:spPr/>
        <p:txBody>
          <a:bodyPr/>
          <a:lstStyle>
            <a:lvl1pPr>
              <a:defRPr/>
            </a:lvl1pPr>
          </a:lstStyle>
          <a:p>
            <a:pPr>
              <a:defRPr/>
            </a:pPr>
            <a:r>
              <a:rPr lang="en-US" altLang="zh-TW"/>
              <a:t>朝陽科技大學資訊管理系呂瑞麟</a:t>
            </a:r>
          </a:p>
        </p:txBody>
      </p:sp>
      <p:sp>
        <p:nvSpPr>
          <p:cNvPr id="6" name="Slide Number Placeholder 5">
            <a:extLst>
              <a:ext uri="{FF2B5EF4-FFF2-40B4-BE49-F238E27FC236}">
                <a16:creationId xmlns:a16="http://schemas.microsoft.com/office/drawing/2014/main" id="{D887FD1D-0730-4318-9278-62EFCD5D3EA4}"/>
              </a:ext>
            </a:extLst>
          </p:cNvPr>
          <p:cNvSpPr>
            <a:spLocks noGrp="1"/>
          </p:cNvSpPr>
          <p:nvPr>
            <p:ph type="sldNum" sz="quarter" idx="12"/>
          </p:nvPr>
        </p:nvSpPr>
        <p:spPr/>
        <p:txBody>
          <a:bodyPr/>
          <a:lstStyle>
            <a:lvl1pPr>
              <a:defRPr/>
            </a:lvl1pPr>
          </a:lstStyle>
          <a:p>
            <a:pPr>
              <a:defRPr/>
            </a:pPr>
            <a:fld id="{B75B6D39-B9D6-4B3E-9CC7-D45B95DADA8C}" type="slidenum">
              <a:rPr lang="en-US" altLang="zh-TW"/>
              <a:pPr>
                <a:defRPr/>
              </a:pPr>
              <a:t>‹#›</a:t>
            </a:fld>
            <a:endParaRPr lang="en-US" altLang="zh-TW"/>
          </a:p>
        </p:txBody>
      </p:sp>
    </p:spTree>
    <p:extLst>
      <p:ext uri="{BB962C8B-B14F-4D97-AF65-F5344CB8AC3E}">
        <p14:creationId xmlns:p14="http://schemas.microsoft.com/office/powerpoint/2010/main" val="1640888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8604B9-13E0-4023-A2C4-D97785D1762F}"/>
              </a:ext>
            </a:extLst>
          </p:cNvPr>
          <p:cNvSpPr>
            <a:spLocks noGrp="1"/>
          </p:cNvSpPr>
          <p:nvPr>
            <p:ph type="dt" sz="half" idx="10"/>
          </p:nvPr>
        </p:nvSpPr>
        <p:spPr/>
        <p:txBody>
          <a:bodyPr/>
          <a:lstStyle>
            <a:lvl1pPr>
              <a:defRPr/>
            </a:lvl1pPr>
          </a:lstStyle>
          <a:p>
            <a:pPr>
              <a:defRPr/>
            </a:pPr>
            <a:endParaRPr lang="en-US" altLang="zh-TW"/>
          </a:p>
        </p:txBody>
      </p:sp>
      <p:sp>
        <p:nvSpPr>
          <p:cNvPr id="5" name="Footer Placeholder 4">
            <a:extLst>
              <a:ext uri="{FF2B5EF4-FFF2-40B4-BE49-F238E27FC236}">
                <a16:creationId xmlns:a16="http://schemas.microsoft.com/office/drawing/2014/main" id="{00F30FA2-4167-4514-ACA9-32234080840D}"/>
              </a:ext>
            </a:extLst>
          </p:cNvPr>
          <p:cNvSpPr>
            <a:spLocks noGrp="1"/>
          </p:cNvSpPr>
          <p:nvPr>
            <p:ph type="ftr" sz="quarter" idx="11"/>
          </p:nvPr>
        </p:nvSpPr>
        <p:spPr/>
        <p:txBody>
          <a:bodyPr/>
          <a:lstStyle>
            <a:lvl1pPr>
              <a:defRPr/>
            </a:lvl1pPr>
          </a:lstStyle>
          <a:p>
            <a:pPr>
              <a:defRPr/>
            </a:pPr>
            <a:r>
              <a:rPr lang="en-US" altLang="zh-TW"/>
              <a:t>朝陽科技大學資訊管理系呂瑞麟</a:t>
            </a:r>
          </a:p>
        </p:txBody>
      </p:sp>
      <p:sp>
        <p:nvSpPr>
          <p:cNvPr id="6" name="Slide Number Placeholder 5">
            <a:extLst>
              <a:ext uri="{FF2B5EF4-FFF2-40B4-BE49-F238E27FC236}">
                <a16:creationId xmlns:a16="http://schemas.microsoft.com/office/drawing/2014/main" id="{F49D988F-335F-41C6-9FBA-F402204B0DD5}"/>
              </a:ext>
            </a:extLst>
          </p:cNvPr>
          <p:cNvSpPr>
            <a:spLocks noGrp="1"/>
          </p:cNvSpPr>
          <p:nvPr>
            <p:ph type="sldNum" sz="quarter" idx="12"/>
          </p:nvPr>
        </p:nvSpPr>
        <p:spPr/>
        <p:txBody>
          <a:bodyPr/>
          <a:lstStyle>
            <a:lvl1pPr>
              <a:defRPr/>
            </a:lvl1pPr>
          </a:lstStyle>
          <a:p>
            <a:pPr>
              <a:defRPr/>
            </a:pPr>
            <a:fld id="{D489A63D-44DB-47B1-A95E-5E50602D4784}" type="slidenum">
              <a:rPr lang="en-US" altLang="zh-TW"/>
              <a:pPr>
                <a:defRPr/>
              </a:pPr>
              <a:t>‹#›</a:t>
            </a:fld>
            <a:endParaRPr lang="en-US" altLang="zh-TW"/>
          </a:p>
        </p:txBody>
      </p:sp>
    </p:spTree>
    <p:extLst>
      <p:ext uri="{BB962C8B-B14F-4D97-AF65-F5344CB8AC3E}">
        <p14:creationId xmlns:p14="http://schemas.microsoft.com/office/powerpoint/2010/main" val="1916586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FD8C95-2258-474D-AC06-F28FEBC4404A}"/>
              </a:ext>
            </a:extLst>
          </p:cNvPr>
          <p:cNvSpPr>
            <a:spLocks noGrp="1"/>
          </p:cNvSpPr>
          <p:nvPr>
            <p:ph type="dt" sz="half" idx="10"/>
          </p:nvPr>
        </p:nvSpPr>
        <p:spPr/>
        <p:txBody>
          <a:bodyPr/>
          <a:lstStyle>
            <a:lvl1pPr>
              <a:defRPr/>
            </a:lvl1pPr>
          </a:lstStyle>
          <a:p>
            <a:pPr>
              <a:defRPr/>
            </a:pPr>
            <a:endParaRPr lang="en-US" altLang="zh-TW"/>
          </a:p>
        </p:txBody>
      </p:sp>
      <p:sp>
        <p:nvSpPr>
          <p:cNvPr id="5" name="Footer Placeholder 4">
            <a:extLst>
              <a:ext uri="{FF2B5EF4-FFF2-40B4-BE49-F238E27FC236}">
                <a16:creationId xmlns:a16="http://schemas.microsoft.com/office/drawing/2014/main" id="{B87931EA-60AE-4E97-8DC5-011EE2CF62DF}"/>
              </a:ext>
            </a:extLst>
          </p:cNvPr>
          <p:cNvSpPr>
            <a:spLocks noGrp="1"/>
          </p:cNvSpPr>
          <p:nvPr>
            <p:ph type="ftr" sz="quarter" idx="11"/>
          </p:nvPr>
        </p:nvSpPr>
        <p:spPr/>
        <p:txBody>
          <a:bodyPr/>
          <a:lstStyle>
            <a:lvl1pPr>
              <a:defRPr/>
            </a:lvl1pPr>
          </a:lstStyle>
          <a:p>
            <a:pPr>
              <a:defRPr/>
            </a:pPr>
            <a:r>
              <a:rPr lang="en-US" altLang="zh-TW"/>
              <a:t>朝陽科技大學資訊管理系呂瑞麟</a:t>
            </a:r>
          </a:p>
        </p:txBody>
      </p:sp>
      <p:sp>
        <p:nvSpPr>
          <p:cNvPr id="6" name="Slide Number Placeholder 5">
            <a:extLst>
              <a:ext uri="{FF2B5EF4-FFF2-40B4-BE49-F238E27FC236}">
                <a16:creationId xmlns:a16="http://schemas.microsoft.com/office/drawing/2014/main" id="{D1CFB668-F313-4290-A7F8-33680310A6BF}"/>
              </a:ext>
            </a:extLst>
          </p:cNvPr>
          <p:cNvSpPr>
            <a:spLocks noGrp="1"/>
          </p:cNvSpPr>
          <p:nvPr>
            <p:ph type="sldNum" sz="quarter" idx="12"/>
          </p:nvPr>
        </p:nvSpPr>
        <p:spPr/>
        <p:txBody>
          <a:bodyPr/>
          <a:lstStyle>
            <a:lvl1pPr>
              <a:defRPr/>
            </a:lvl1pPr>
          </a:lstStyle>
          <a:p>
            <a:pPr>
              <a:defRPr/>
            </a:pPr>
            <a:fld id="{B1B6B125-7A05-40DB-9537-317AC2118F41}" type="slidenum">
              <a:rPr lang="en-US" altLang="zh-TW"/>
              <a:pPr>
                <a:defRPr/>
              </a:pPr>
              <a:t>‹#›</a:t>
            </a:fld>
            <a:endParaRPr lang="en-US" altLang="zh-TW"/>
          </a:p>
        </p:txBody>
      </p:sp>
    </p:spTree>
    <p:extLst>
      <p:ext uri="{BB962C8B-B14F-4D97-AF65-F5344CB8AC3E}">
        <p14:creationId xmlns:p14="http://schemas.microsoft.com/office/powerpoint/2010/main" val="614043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0B7811-0749-4178-AF3A-18D597F99707}"/>
              </a:ext>
            </a:extLst>
          </p:cNvPr>
          <p:cNvSpPr>
            <a:spLocks noGrp="1"/>
          </p:cNvSpPr>
          <p:nvPr>
            <p:ph type="dt" sz="half" idx="10"/>
          </p:nvPr>
        </p:nvSpPr>
        <p:spPr/>
        <p:txBody>
          <a:bodyPr/>
          <a:lstStyle>
            <a:lvl1pPr>
              <a:defRPr/>
            </a:lvl1pPr>
          </a:lstStyle>
          <a:p>
            <a:pPr>
              <a:defRPr/>
            </a:pPr>
            <a:endParaRPr lang="en-US" altLang="zh-TW"/>
          </a:p>
        </p:txBody>
      </p:sp>
      <p:sp>
        <p:nvSpPr>
          <p:cNvPr id="5" name="Footer Placeholder 4">
            <a:extLst>
              <a:ext uri="{FF2B5EF4-FFF2-40B4-BE49-F238E27FC236}">
                <a16:creationId xmlns:a16="http://schemas.microsoft.com/office/drawing/2014/main" id="{68B88C91-7905-4E65-AC98-729C360D82E9}"/>
              </a:ext>
            </a:extLst>
          </p:cNvPr>
          <p:cNvSpPr>
            <a:spLocks noGrp="1"/>
          </p:cNvSpPr>
          <p:nvPr>
            <p:ph type="ftr" sz="quarter" idx="11"/>
          </p:nvPr>
        </p:nvSpPr>
        <p:spPr/>
        <p:txBody>
          <a:bodyPr/>
          <a:lstStyle>
            <a:lvl1pPr>
              <a:defRPr/>
            </a:lvl1pPr>
          </a:lstStyle>
          <a:p>
            <a:pPr>
              <a:defRPr/>
            </a:pPr>
            <a:r>
              <a:rPr lang="en-US" altLang="zh-TW"/>
              <a:t>朝陽科技大學資訊管理系呂瑞麟</a:t>
            </a:r>
          </a:p>
        </p:txBody>
      </p:sp>
      <p:sp>
        <p:nvSpPr>
          <p:cNvPr id="6" name="Slide Number Placeholder 5">
            <a:extLst>
              <a:ext uri="{FF2B5EF4-FFF2-40B4-BE49-F238E27FC236}">
                <a16:creationId xmlns:a16="http://schemas.microsoft.com/office/drawing/2014/main" id="{24F275BB-8C6D-4D52-BF02-138B7D2BD2BB}"/>
              </a:ext>
            </a:extLst>
          </p:cNvPr>
          <p:cNvSpPr>
            <a:spLocks noGrp="1"/>
          </p:cNvSpPr>
          <p:nvPr>
            <p:ph type="sldNum" sz="quarter" idx="12"/>
          </p:nvPr>
        </p:nvSpPr>
        <p:spPr/>
        <p:txBody>
          <a:bodyPr/>
          <a:lstStyle>
            <a:lvl1pPr>
              <a:defRPr/>
            </a:lvl1pPr>
          </a:lstStyle>
          <a:p>
            <a:pPr>
              <a:defRPr/>
            </a:pPr>
            <a:fld id="{9764FCFC-D11A-4669-B4D1-34690A73BEF2}" type="slidenum">
              <a:rPr lang="en-US" altLang="zh-TW"/>
              <a:pPr>
                <a:defRPr/>
              </a:pPr>
              <a:t>‹#›</a:t>
            </a:fld>
            <a:endParaRPr lang="en-US" altLang="zh-TW"/>
          </a:p>
        </p:txBody>
      </p:sp>
    </p:spTree>
    <p:extLst>
      <p:ext uri="{BB962C8B-B14F-4D97-AF65-F5344CB8AC3E}">
        <p14:creationId xmlns:p14="http://schemas.microsoft.com/office/powerpoint/2010/main" val="259909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176B4-B059-4F93-9C08-19E77BCA6D4E}"/>
              </a:ext>
            </a:extLst>
          </p:cNvPr>
          <p:cNvSpPr>
            <a:spLocks noGrp="1"/>
          </p:cNvSpPr>
          <p:nvPr>
            <p:ph type="dt" sz="half" idx="10"/>
          </p:nvPr>
        </p:nvSpPr>
        <p:spPr/>
        <p:txBody>
          <a:bodyPr/>
          <a:lstStyle>
            <a:lvl1pPr>
              <a:defRPr/>
            </a:lvl1pPr>
          </a:lstStyle>
          <a:p>
            <a:pPr>
              <a:defRPr/>
            </a:pPr>
            <a:endParaRPr lang="en-US" altLang="zh-TW"/>
          </a:p>
        </p:txBody>
      </p:sp>
      <p:sp>
        <p:nvSpPr>
          <p:cNvPr id="5" name="Footer Placeholder 4">
            <a:extLst>
              <a:ext uri="{FF2B5EF4-FFF2-40B4-BE49-F238E27FC236}">
                <a16:creationId xmlns:a16="http://schemas.microsoft.com/office/drawing/2014/main" id="{57273EE8-117A-4BBB-8732-36F3E6336997}"/>
              </a:ext>
            </a:extLst>
          </p:cNvPr>
          <p:cNvSpPr>
            <a:spLocks noGrp="1"/>
          </p:cNvSpPr>
          <p:nvPr>
            <p:ph type="ftr" sz="quarter" idx="11"/>
          </p:nvPr>
        </p:nvSpPr>
        <p:spPr/>
        <p:txBody>
          <a:bodyPr/>
          <a:lstStyle>
            <a:lvl1pPr>
              <a:defRPr/>
            </a:lvl1pPr>
          </a:lstStyle>
          <a:p>
            <a:pPr>
              <a:defRPr/>
            </a:pPr>
            <a:r>
              <a:rPr lang="en-US" altLang="zh-TW"/>
              <a:t>朝陽科技大學資訊管理系呂瑞麟</a:t>
            </a:r>
          </a:p>
        </p:txBody>
      </p:sp>
      <p:sp>
        <p:nvSpPr>
          <p:cNvPr id="6" name="Slide Number Placeholder 5">
            <a:extLst>
              <a:ext uri="{FF2B5EF4-FFF2-40B4-BE49-F238E27FC236}">
                <a16:creationId xmlns:a16="http://schemas.microsoft.com/office/drawing/2014/main" id="{232871D0-9ACC-42E1-8D25-CAF68D79DD14}"/>
              </a:ext>
            </a:extLst>
          </p:cNvPr>
          <p:cNvSpPr>
            <a:spLocks noGrp="1"/>
          </p:cNvSpPr>
          <p:nvPr>
            <p:ph type="sldNum" sz="quarter" idx="12"/>
          </p:nvPr>
        </p:nvSpPr>
        <p:spPr/>
        <p:txBody>
          <a:bodyPr/>
          <a:lstStyle>
            <a:lvl1pPr>
              <a:defRPr/>
            </a:lvl1pPr>
          </a:lstStyle>
          <a:p>
            <a:pPr>
              <a:defRPr/>
            </a:pPr>
            <a:fld id="{DF17E79E-A28A-444D-8CCD-FE3F30769A3E}" type="slidenum">
              <a:rPr lang="en-US" altLang="zh-TW"/>
              <a:pPr>
                <a:defRPr/>
              </a:pPr>
              <a:t>‹#›</a:t>
            </a:fld>
            <a:endParaRPr lang="en-US" altLang="zh-TW"/>
          </a:p>
        </p:txBody>
      </p:sp>
    </p:spTree>
    <p:extLst>
      <p:ext uri="{BB962C8B-B14F-4D97-AF65-F5344CB8AC3E}">
        <p14:creationId xmlns:p14="http://schemas.microsoft.com/office/powerpoint/2010/main" val="1181336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7C0B0AE-E09E-4013-B88E-2B087E909921}"/>
              </a:ext>
            </a:extLst>
          </p:cNvPr>
          <p:cNvSpPr>
            <a:spLocks noGrp="1"/>
          </p:cNvSpPr>
          <p:nvPr>
            <p:ph type="dt" sz="half" idx="10"/>
          </p:nvPr>
        </p:nvSpPr>
        <p:spPr/>
        <p:txBody>
          <a:bodyPr/>
          <a:lstStyle>
            <a:lvl1pPr>
              <a:defRPr/>
            </a:lvl1pPr>
          </a:lstStyle>
          <a:p>
            <a:pPr>
              <a:defRPr/>
            </a:pPr>
            <a:endParaRPr lang="en-US" altLang="zh-TW"/>
          </a:p>
        </p:txBody>
      </p:sp>
      <p:sp>
        <p:nvSpPr>
          <p:cNvPr id="6" name="Footer Placeholder 4">
            <a:extLst>
              <a:ext uri="{FF2B5EF4-FFF2-40B4-BE49-F238E27FC236}">
                <a16:creationId xmlns:a16="http://schemas.microsoft.com/office/drawing/2014/main" id="{B9F04104-9319-48A2-9234-4A8FB14386CF}"/>
              </a:ext>
            </a:extLst>
          </p:cNvPr>
          <p:cNvSpPr>
            <a:spLocks noGrp="1"/>
          </p:cNvSpPr>
          <p:nvPr>
            <p:ph type="ftr" sz="quarter" idx="11"/>
          </p:nvPr>
        </p:nvSpPr>
        <p:spPr/>
        <p:txBody>
          <a:bodyPr/>
          <a:lstStyle>
            <a:lvl1pPr>
              <a:defRPr/>
            </a:lvl1pPr>
          </a:lstStyle>
          <a:p>
            <a:pPr>
              <a:defRPr/>
            </a:pPr>
            <a:r>
              <a:rPr lang="en-US" altLang="zh-TW"/>
              <a:t>朝陽科技大學資訊管理系呂瑞麟</a:t>
            </a:r>
          </a:p>
        </p:txBody>
      </p:sp>
      <p:sp>
        <p:nvSpPr>
          <p:cNvPr id="7" name="Slide Number Placeholder 5">
            <a:extLst>
              <a:ext uri="{FF2B5EF4-FFF2-40B4-BE49-F238E27FC236}">
                <a16:creationId xmlns:a16="http://schemas.microsoft.com/office/drawing/2014/main" id="{6DBC9074-4569-46DA-B1DC-7E6B99404567}"/>
              </a:ext>
            </a:extLst>
          </p:cNvPr>
          <p:cNvSpPr>
            <a:spLocks noGrp="1"/>
          </p:cNvSpPr>
          <p:nvPr>
            <p:ph type="sldNum" sz="quarter" idx="12"/>
          </p:nvPr>
        </p:nvSpPr>
        <p:spPr/>
        <p:txBody>
          <a:bodyPr/>
          <a:lstStyle>
            <a:lvl1pPr>
              <a:defRPr/>
            </a:lvl1pPr>
          </a:lstStyle>
          <a:p>
            <a:pPr>
              <a:defRPr/>
            </a:pPr>
            <a:fld id="{FA612D64-E88B-4D1F-A39B-525704A2C4FD}" type="slidenum">
              <a:rPr lang="en-US" altLang="zh-TW"/>
              <a:pPr>
                <a:defRPr/>
              </a:pPr>
              <a:t>‹#›</a:t>
            </a:fld>
            <a:endParaRPr lang="en-US" altLang="zh-TW"/>
          </a:p>
        </p:txBody>
      </p:sp>
    </p:spTree>
    <p:extLst>
      <p:ext uri="{BB962C8B-B14F-4D97-AF65-F5344CB8AC3E}">
        <p14:creationId xmlns:p14="http://schemas.microsoft.com/office/powerpoint/2010/main" val="2882685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8B870C7-A0CA-43FD-AF47-A67714E19A3D}"/>
              </a:ext>
            </a:extLst>
          </p:cNvPr>
          <p:cNvSpPr>
            <a:spLocks noGrp="1"/>
          </p:cNvSpPr>
          <p:nvPr>
            <p:ph type="dt" sz="half" idx="10"/>
          </p:nvPr>
        </p:nvSpPr>
        <p:spPr/>
        <p:txBody>
          <a:bodyPr/>
          <a:lstStyle>
            <a:lvl1pPr>
              <a:defRPr/>
            </a:lvl1pPr>
          </a:lstStyle>
          <a:p>
            <a:pPr>
              <a:defRPr/>
            </a:pPr>
            <a:endParaRPr lang="en-US" altLang="zh-TW"/>
          </a:p>
        </p:txBody>
      </p:sp>
      <p:sp>
        <p:nvSpPr>
          <p:cNvPr id="8" name="Footer Placeholder 4">
            <a:extLst>
              <a:ext uri="{FF2B5EF4-FFF2-40B4-BE49-F238E27FC236}">
                <a16:creationId xmlns:a16="http://schemas.microsoft.com/office/drawing/2014/main" id="{589E1D93-978C-494B-9214-B7F4F97CF43D}"/>
              </a:ext>
            </a:extLst>
          </p:cNvPr>
          <p:cNvSpPr>
            <a:spLocks noGrp="1"/>
          </p:cNvSpPr>
          <p:nvPr>
            <p:ph type="ftr" sz="quarter" idx="11"/>
          </p:nvPr>
        </p:nvSpPr>
        <p:spPr/>
        <p:txBody>
          <a:bodyPr/>
          <a:lstStyle>
            <a:lvl1pPr>
              <a:defRPr/>
            </a:lvl1pPr>
          </a:lstStyle>
          <a:p>
            <a:pPr>
              <a:defRPr/>
            </a:pPr>
            <a:r>
              <a:rPr lang="en-US" altLang="zh-TW"/>
              <a:t>朝陽科技大學資訊管理系呂瑞麟</a:t>
            </a:r>
          </a:p>
        </p:txBody>
      </p:sp>
      <p:sp>
        <p:nvSpPr>
          <p:cNvPr id="9" name="Slide Number Placeholder 5">
            <a:extLst>
              <a:ext uri="{FF2B5EF4-FFF2-40B4-BE49-F238E27FC236}">
                <a16:creationId xmlns:a16="http://schemas.microsoft.com/office/drawing/2014/main" id="{FBDA08BF-BD4E-4F45-8229-A8F828D34B2E}"/>
              </a:ext>
            </a:extLst>
          </p:cNvPr>
          <p:cNvSpPr>
            <a:spLocks noGrp="1"/>
          </p:cNvSpPr>
          <p:nvPr>
            <p:ph type="sldNum" sz="quarter" idx="12"/>
          </p:nvPr>
        </p:nvSpPr>
        <p:spPr/>
        <p:txBody>
          <a:bodyPr/>
          <a:lstStyle>
            <a:lvl1pPr>
              <a:defRPr/>
            </a:lvl1pPr>
          </a:lstStyle>
          <a:p>
            <a:pPr>
              <a:defRPr/>
            </a:pPr>
            <a:fld id="{F4A65AAF-E374-490C-B8FC-6AFEFDDE67D1}" type="slidenum">
              <a:rPr lang="en-US" altLang="zh-TW"/>
              <a:pPr>
                <a:defRPr/>
              </a:pPr>
              <a:t>‹#›</a:t>
            </a:fld>
            <a:endParaRPr lang="en-US" altLang="zh-TW"/>
          </a:p>
        </p:txBody>
      </p:sp>
    </p:spTree>
    <p:extLst>
      <p:ext uri="{BB962C8B-B14F-4D97-AF65-F5344CB8AC3E}">
        <p14:creationId xmlns:p14="http://schemas.microsoft.com/office/powerpoint/2010/main" val="3717606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AD62DDD-BBD3-4CD7-B64F-5782608A6A56}"/>
              </a:ext>
            </a:extLst>
          </p:cNvPr>
          <p:cNvSpPr>
            <a:spLocks noGrp="1"/>
          </p:cNvSpPr>
          <p:nvPr>
            <p:ph type="dt" sz="half" idx="10"/>
          </p:nvPr>
        </p:nvSpPr>
        <p:spPr/>
        <p:txBody>
          <a:bodyPr/>
          <a:lstStyle>
            <a:lvl1pPr>
              <a:defRPr/>
            </a:lvl1pPr>
          </a:lstStyle>
          <a:p>
            <a:pPr>
              <a:defRPr/>
            </a:pPr>
            <a:endParaRPr lang="en-US" altLang="zh-TW"/>
          </a:p>
        </p:txBody>
      </p:sp>
      <p:sp>
        <p:nvSpPr>
          <p:cNvPr id="4" name="Footer Placeholder 4">
            <a:extLst>
              <a:ext uri="{FF2B5EF4-FFF2-40B4-BE49-F238E27FC236}">
                <a16:creationId xmlns:a16="http://schemas.microsoft.com/office/drawing/2014/main" id="{EDEDBAF7-D335-4637-9C40-6EABA5327F47}"/>
              </a:ext>
            </a:extLst>
          </p:cNvPr>
          <p:cNvSpPr>
            <a:spLocks noGrp="1"/>
          </p:cNvSpPr>
          <p:nvPr>
            <p:ph type="ftr" sz="quarter" idx="11"/>
          </p:nvPr>
        </p:nvSpPr>
        <p:spPr/>
        <p:txBody>
          <a:bodyPr/>
          <a:lstStyle>
            <a:lvl1pPr>
              <a:defRPr/>
            </a:lvl1pPr>
          </a:lstStyle>
          <a:p>
            <a:pPr>
              <a:defRPr/>
            </a:pPr>
            <a:r>
              <a:rPr lang="en-US" altLang="zh-TW"/>
              <a:t>朝陽科技大學資訊管理系呂瑞麟</a:t>
            </a:r>
          </a:p>
        </p:txBody>
      </p:sp>
      <p:sp>
        <p:nvSpPr>
          <p:cNvPr id="5" name="Slide Number Placeholder 5">
            <a:extLst>
              <a:ext uri="{FF2B5EF4-FFF2-40B4-BE49-F238E27FC236}">
                <a16:creationId xmlns:a16="http://schemas.microsoft.com/office/drawing/2014/main" id="{7FB835AE-31C7-40A9-88DE-610CF96EFECE}"/>
              </a:ext>
            </a:extLst>
          </p:cNvPr>
          <p:cNvSpPr>
            <a:spLocks noGrp="1"/>
          </p:cNvSpPr>
          <p:nvPr>
            <p:ph type="sldNum" sz="quarter" idx="12"/>
          </p:nvPr>
        </p:nvSpPr>
        <p:spPr/>
        <p:txBody>
          <a:bodyPr/>
          <a:lstStyle>
            <a:lvl1pPr>
              <a:defRPr/>
            </a:lvl1pPr>
          </a:lstStyle>
          <a:p>
            <a:pPr>
              <a:defRPr/>
            </a:pPr>
            <a:fld id="{23672FE1-14A3-44E0-BDE7-B356B0076786}" type="slidenum">
              <a:rPr lang="en-US" altLang="zh-TW"/>
              <a:pPr>
                <a:defRPr/>
              </a:pPr>
              <a:t>‹#›</a:t>
            </a:fld>
            <a:endParaRPr lang="en-US" altLang="zh-TW"/>
          </a:p>
        </p:txBody>
      </p:sp>
    </p:spTree>
    <p:extLst>
      <p:ext uri="{BB962C8B-B14F-4D97-AF65-F5344CB8AC3E}">
        <p14:creationId xmlns:p14="http://schemas.microsoft.com/office/powerpoint/2010/main" val="240984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E21307A-06DD-4D7D-A582-3FD0A2BB04FE}"/>
              </a:ext>
            </a:extLst>
          </p:cNvPr>
          <p:cNvSpPr>
            <a:spLocks noGrp="1"/>
          </p:cNvSpPr>
          <p:nvPr>
            <p:ph type="dt" sz="half" idx="10"/>
          </p:nvPr>
        </p:nvSpPr>
        <p:spPr/>
        <p:txBody>
          <a:bodyPr/>
          <a:lstStyle>
            <a:lvl1pPr>
              <a:defRPr/>
            </a:lvl1pPr>
          </a:lstStyle>
          <a:p>
            <a:pPr>
              <a:defRPr/>
            </a:pPr>
            <a:endParaRPr lang="en-US" altLang="zh-TW"/>
          </a:p>
        </p:txBody>
      </p:sp>
      <p:sp>
        <p:nvSpPr>
          <p:cNvPr id="3" name="Footer Placeholder 4">
            <a:extLst>
              <a:ext uri="{FF2B5EF4-FFF2-40B4-BE49-F238E27FC236}">
                <a16:creationId xmlns:a16="http://schemas.microsoft.com/office/drawing/2014/main" id="{ED95C8A6-CDD3-4D6E-9E8F-049C7E174EDB}"/>
              </a:ext>
            </a:extLst>
          </p:cNvPr>
          <p:cNvSpPr>
            <a:spLocks noGrp="1"/>
          </p:cNvSpPr>
          <p:nvPr>
            <p:ph type="ftr" sz="quarter" idx="11"/>
          </p:nvPr>
        </p:nvSpPr>
        <p:spPr/>
        <p:txBody>
          <a:bodyPr/>
          <a:lstStyle>
            <a:lvl1pPr>
              <a:defRPr/>
            </a:lvl1pPr>
          </a:lstStyle>
          <a:p>
            <a:pPr>
              <a:defRPr/>
            </a:pPr>
            <a:r>
              <a:rPr lang="en-US" altLang="zh-TW"/>
              <a:t>朝陽科技大學資訊管理系呂瑞麟</a:t>
            </a:r>
          </a:p>
        </p:txBody>
      </p:sp>
      <p:sp>
        <p:nvSpPr>
          <p:cNvPr id="4" name="Slide Number Placeholder 5">
            <a:extLst>
              <a:ext uri="{FF2B5EF4-FFF2-40B4-BE49-F238E27FC236}">
                <a16:creationId xmlns:a16="http://schemas.microsoft.com/office/drawing/2014/main" id="{51C4A7BB-8EBA-4A65-8F5A-DBB88BB3AA5F}"/>
              </a:ext>
            </a:extLst>
          </p:cNvPr>
          <p:cNvSpPr>
            <a:spLocks noGrp="1"/>
          </p:cNvSpPr>
          <p:nvPr>
            <p:ph type="sldNum" sz="quarter" idx="12"/>
          </p:nvPr>
        </p:nvSpPr>
        <p:spPr/>
        <p:txBody>
          <a:bodyPr/>
          <a:lstStyle>
            <a:lvl1pPr>
              <a:defRPr/>
            </a:lvl1pPr>
          </a:lstStyle>
          <a:p>
            <a:pPr>
              <a:defRPr/>
            </a:pPr>
            <a:fld id="{446C4596-2CE1-4703-A585-A01B1BC0B8D8}" type="slidenum">
              <a:rPr lang="en-US" altLang="zh-TW"/>
              <a:pPr>
                <a:defRPr/>
              </a:pPr>
              <a:t>‹#›</a:t>
            </a:fld>
            <a:endParaRPr lang="en-US" altLang="zh-TW"/>
          </a:p>
        </p:txBody>
      </p:sp>
    </p:spTree>
    <p:extLst>
      <p:ext uri="{BB962C8B-B14F-4D97-AF65-F5344CB8AC3E}">
        <p14:creationId xmlns:p14="http://schemas.microsoft.com/office/powerpoint/2010/main" val="3451499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03C8E142-8CCB-42AD-AAED-77B5A5C545F7}"/>
              </a:ext>
            </a:extLst>
          </p:cNvPr>
          <p:cNvSpPr>
            <a:spLocks noGrp="1"/>
          </p:cNvSpPr>
          <p:nvPr>
            <p:ph type="dt" sz="half" idx="10"/>
          </p:nvPr>
        </p:nvSpPr>
        <p:spPr/>
        <p:txBody>
          <a:bodyPr/>
          <a:lstStyle>
            <a:lvl1pPr>
              <a:defRPr/>
            </a:lvl1pPr>
          </a:lstStyle>
          <a:p>
            <a:pPr>
              <a:defRPr/>
            </a:pPr>
            <a:endParaRPr lang="en-US" altLang="zh-TW"/>
          </a:p>
        </p:txBody>
      </p:sp>
      <p:sp>
        <p:nvSpPr>
          <p:cNvPr id="6" name="Footer Placeholder 4">
            <a:extLst>
              <a:ext uri="{FF2B5EF4-FFF2-40B4-BE49-F238E27FC236}">
                <a16:creationId xmlns:a16="http://schemas.microsoft.com/office/drawing/2014/main" id="{246E4F71-1D27-4B6D-9449-B565CB03C3C9}"/>
              </a:ext>
            </a:extLst>
          </p:cNvPr>
          <p:cNvSpPr>
            <a:spLocks noGrp="1"/>
          </p:cNvSpPr>
          <p:nvPr>
            <p:ph type="ftr" sz="quarter" idx="11"/>
          </p:nvPr>
        </p:nvSpPr>
        <p:spPr/>
        <p:txBody>
          <a:bodyPr/>
          <a:lstStyle>
            <a:lvl1pPr>
              <a:defRPr/>
            </a:lvl1pPr>
          </a:lstStyle>
          <a:p>
            <a:pPr>
              <a:defRPr/>
            </a:pPr>
            <a:r>
              <a:rPr lang="en-US" altLang="zh-TW"/>
              <a:t>朝陽科技大學資訊管理系呂瑞麟</a:t>
            </a:r>
          </a:p>
        </p:txBody>
      </p:sp>
      <p:sp>
        <p:nvSpPr>
          <p:cNvPr id="7" name="Slide Number Placeholder 5">
            <a:extLst>
              <a:ext uri="{FF2B5EF4-FFF2-40B4-BE49-F238E27FC236}">
                <a16:creationId xmlns:a16="http://schemas.microsoft.com/office/drawing/2014/main" id="{ED1EE446-DBFE-4602-BA40-E1CB2B69F690}"/>
              </a:ext>
            </a:extLst>
          </p:cNvPr>
          <p:cNvSpPr>
            <a:spLocks noGrp="1"/>
          </p:cNvSpPr>
          <p:nvPr>
            <p:ph type="sldNum" sz="quarter" idx="12"/>
          </p:nvPr>
        </p:nvSpPr>
        <p:spPr/>
        <p:txBody>
          <a:bodyPr/>
          <a:lstStyle>
            <a:lvl1pPr>
              <a:defRPr/>
            </a:lvl1pPr>
          </a:lstStyle>
          <a:p>
            <a:pPr>
              <a:defRPr/>
            </a:pPr>
            <a:fld id="{D8BFFCBB-0D62-4AB3-A76A-A9B33DD0757C}" type="slidenum">
              <a:rPr lang="en-US" altLang="zh-TW"/>
              <a:pPr>
                <a:defRPr/>
              </a:pPr>
              <a:t>‹#›</a:t>
            </a:fld>
            <a:endParaRPr lang="en-US" altLang="zh-TW"/>
          </a:p>
        </p:txBody>
      </p:sp>
    </p:spTree>
    <p:extLst>
      <p:ext uri="{BB962C8B-B14F-4D97-AF65-F5344CB8AC3E}">
        <p14:creationId xmlns:p14="http://schemas.microsoft.com/office/powerpoint/2010/main" val="1751137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FC7F0812-A27C-450B-82A6-A4104C614CCD}"/>
              </a:ext>
            </a:extLst>
          </p:cNvPr>
          <p:cNvSpPr>
            <a:spLocks noGrp="1"/>
          </p:cNvSpPr>
          <p:nvPr>
            <p:ph type="dt" sz="half" idx="10"/>
          </p:nvPr>
        </p:nvSpPr>
        <p:spPr/>
        <p:txBody>
          <a:bodyPr/>
          <a:lstStyle>
            <a:lvl1pPr>
              <a:defRPr/>
            </a:lvl1pPr>
          </a:lstStyle>
          <a:p>
            <a:pPr>
              <a:defRPr/>
            </a:pPr>
            <a:endParaRPr lang="en-US" altLang="zh-TW"/>
          </a:p>
        </p:txBody>
      </p:sp>
      <p:sp>
        <p:nvSpPr>
          <p:cNvPr id="6" name="Footer Placeholder 4">
            <a:extLst>
              <a:ext uri="{FF2B5EF4-FFF2-40B4-BE49-F238E27FC236}">
                <a16:creationId xmlns:a16="http://schemas.microsoft.com/office/drawing/2014/main" id="{2B3A06F0-A67C-4C68-8E53-57AD4D6F7868}"/>
              </a:ext>
            </a:extLst>
          </p:cNvPr>
          <p:cNvSpPr>
            <a:spLocks noGrp="1"/>
          </p:cNvSpPr>
          <p:nvPr>
            <p:ph type="ftr" sz="quarter" idx="11"/>
          </p:nvPr>
        </p:nvSpPr>
        <p:spPr/>
        <p:txBody>
          <a:bodyPr/>
          <a:lstStyle>
            <a:lvl1pPr>
              <a:defRPr/>
            </a:lvl1pPr>
          </a:lstStyle>
          <a:p>
            <a:pPr>
              <a:defRPr/>
            </a:pPr>
            <a:r>
              <a:rPr lang="en-US" altLang="zh-TW"/>
              <a:t>朝陽科技大學資訊管理系呂瑞麟</a:t>
            </a:r>
          </a:p>
        </p:txBody>
      </p:sp>
      <p:sp>
        <p:nvSpPr>
          <p:cNvPr id="7" name="Slide Number Placeholder 5">
            <a:extLst>
              <a:ext uri="{FF2B5EF4-FFF2-40B4-BE49-F238E27FC236}">
                <a16:creationId xmlns:a16="http://schemas.microsoft.com/office/drawing/2014/main" id="{401DA229-8668-4027-A03B-BD744064AA13}"/>
              </a:ext>
            </a:extLst>
          </p:cNvPr>
          <p:cNvSpPr>
            <a:spLocks noGrp="1"/>
          </p:cNvSpPr>
          <p:nvPr>
            <p:ph type="sldNum" sz="quarter" idx="12"/>
          </p:nvPr>
        </p:nvSpPr>
        <p:spPr/>
        <p:txBody>
          <a:bodyPr/>
          <a:lstStyle>
            <a:lvl1pPr>
              <a:defRPr/>
            </a:lvl1pPr>
          </a:lstStyle>
          <a:p>
            <a:pPr>
              <a:defRPr/>
            </a:pPr>
            <a:fld id="{4FBD9DE6-51F8-4A4D-9281-21EC64BD1AAB}" type="slidenum">
              <a:rPr lang="en-US" altLang="zh-TW"/>
              <a:pPr>
                <a:defRPr/>
              </a:pPr>
              <a:t>‹#›</a:t>
            </a:fld>
            <a:endParaRPr lang="en-US" altLang="zh-TW"/>
          </a:p>
        </p:txBody>
      </p:sp>
    </p:spTree>
    <p:extLst>
      <p:ext uri="{BB962C8B-B14F-4D97-AF65-F5344CB8AC3E}">
        <p14:creationId xmlns:p14="http://schemas.microsoft.com/office/powerpoint/2010/main" val="2732482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E1C0029-D7B0-4546-93C4-1999FD83E4F5}"/>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a:extLst>
              <a:ext uri="{FF2B5EF4-FFF2-40B4-BE49-F238E27FC236}">
                <a16:creationId xmlns:a16="http://schemas.microsoft.com/office/drawing/2014/main" id="{4A6497ED-416A-4C2B-BB8E-10ACA37C79D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040456-AB47-4339-BB4B-16590E60C47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endParaRPr lang="en-US" altLang="zh-TW"/>
          </a:p>
        </p:txBody>
      </p:sp>
      <p:sp>
        <p:nvSpPr>
          <p:cNvPr id="5" name="Footer Placeholder 4">
            <a:extLst>
              <a:ext uri="{FF2B5EF4-FFF2-40B4-BE49-F238E27FC236}">
                <a16:creationId xmlns:a16="http://schemas.microsoft.com/office/drawing/2014/main" id="{11064200-752C-4661-83D2-731DE4814C8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r>
              <a:rPr lang="en-US" altLang="zh-TW"/>
              <a:t>朝陽科技大學資訊管理系呂瑞麟</a:t>
            </a:r>
          </a:p>
        </p:txBody>
      </p:sp>
      <p:sp>
        <p:nvSpPr>
          <p:cNvPr id="6" name="Slide Number Placeholder 5">
            <a:extLst>
              <a:ext uri="{FF2B5EF4-FFF2-40B4-BE49-F238E27FC236}">
                <a16:creationId xmlns:a16="http://schemas.microsoft.com/office/drawing/2014/main" id="{B68D223F-D463-4A58-8AF3-9BFB5C17687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defRPr>
            </a:lvl1pPr>
          </a:lstStyle>
          <a:p>
            <a:pPr>
              <a:defRPr/>
            </a:pPr>
            <a:fld id="{848DE890-2AC7-4E49-934B-D2EF2DA90EF4}"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pi.ai/" TargetMode="External"/><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it.ai/" TargetMode="External"/><Relationship Id="rId4" Type="http://schemas.openxmlformats.org/officeDocument/2006/relationships/hyperlink" Target="https://www.luis.ai/ho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144000" cy="4006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8" name="Rectangle 2">
            <a:extLst>
              <a:ext uri="{FF2B5EF4-FFF2-40B4-BE49-F238E27FC236}">
                <a16:creationId xmlns:a16="http://schemas.microsoft.com/office/drawing/2014/main" id="{01F6D411-3114-44ED-8B9C-42ED289E1B22}"/>
              </a:ext>
            </a:extLst>
          </p:cNvPr>
          <p:cNvSpPr>
            <a:spLocks noGrp="1" noChangeArrowheads="1"/>
          </p:cNvSpPr>
          <p:nvPr>
            <p:ph type="ctrTitle"/>
          </p:nvPr>
        </p:nvSpPr>
        <p:spPr>
          <a:xfrm>
            <a:off x="628650" y="914402"/>
            <a:ext cx="7886700" cy="2659957"/>
          </a:xfrm>
        </p:spPr>
        <p:txBody>
          <a:bodyPr>
            <a:normAutofit/>
          </a:bodyPr>
          <a:lstStyle/>
          <a:p>
            <a:r>
              <a:rPr lang="en-US" altLang="zh-TW" sz="7000" b="1">
                <a:solidFill>
                  <a:srgbClr val="FFFFFF"/>
                </a:solidFill>
              </a:rPr>
              <a:t>Chatbots</a:t>
            </a:r>
          </a:p>
        </p:txBody>
      </p:sp>
      <p:sp>
        <p:nvSpPr>
          <p:cNvPr id="4099" name="Rectangle 3">
            <a:extLst>
              <a:ext uri="{FF2B5EF4-FFF2-40B4-BE49-F238E27FC236}">
                <a16:creationId xmlns:a16="http://schemas.microsoft.com/office/drawing/2014/main" id="{F7FC5086-BC36-48E8-A53C-E8E458BD7A56}"/>
              </a:ext>
            </a:extLst>
          </p:cNvPr>
          <p:cNvSpPr>
            <a:spLocks noGrp="1" noChangeArrowheads="1"/>
          </p:cNvSpPr>
          <p:nvPr>
            <p:ph type="subTitle" idx="1"/>
          </p:nvPr>
        </p:nvSpPr>
        <p:spPr bwMode="auto">
          <a:xfrm>
            <a:off x="628650" y="4368800"/>
            <a:ext cx="7886700" cy="1390650"/>
          </a:xfrm>
        </p:spPr>
        <p:txBody>
          <a:bodyPr numCol="1" anchorCtr="0" compatLnSpc="1">
            <a:prstTxWarp prst="textNoShape">
              <a:avLst/>
            </a:prstTxWarp>
            <a:normAutofit/>
          </a:bodyPr>
          <a:lstStyle/>
          <a:p>
            <a:r>
              <a:rPr lang="en-US" altLang="zh-TW" sz="2800" b="1" dirty="0">
                <a:ea typeface="標楷體" pitchFamily="65" charset="-128"/>
              </a:rPr>
              <a:t>By Fahim Uz Zaman </a:t>
            </a:r>
          </a:p>
          <a:p>
            <a:r>
              <a:rPr lang="en-US" altLang="zh-TW" sz="2800" b="1" dirty="0">
                <a:ea typeface="標楷體" pitchFamily="65" charset="-128"/>
              </a:rPr>
              <a:t> and </a:t>
            </a:r>
            <a:r>
              <a:rPr lang="en-US" altLang="zh-TW" sz="2800" b="1" dirty="0" err="1">
                <a:ea typeface="標楷體" pitchFamily="65" charset="-128"/>
              </a:rPr>
              <a:t>Alifya</a:t>
            </a:r>
            <a:endParaRPr lang="en-US" altLang="zh-TW" sz="2800" dirty="0">
              <a:ea typeface="標楷體" pitchFamily="65"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314" name="Rectangle 2">
            <a:extLst>
              <a:ext uri="{FF2B5EF4-FFF2-40B4-BE49-F238E27FC236}">
                <a16:creationId xmlns:a16="http://schemas.microsoft.com/office/drawing/2014/main" id="{37B6F8E8-732D-4E52-BB73-417FA1EA3A56}"/>
              </a:ext>
            </a:extLst>
          </p:cNvPr>
          <p:cNvSpPr>
            <a:spLocks noGrp="1" noChangeArrowheads="1"/>
          </p:cNvSpPr>
          <p:nvPr>
            <p:ph type="title"/>
          </p:nvPr>
        </p:nvSpPr>
        <p:spPr>
          <a:xfrm>
            <a:off x="884419" y="826680"/>
            <a:ext cx="7375161" cy="1325563"/>
          </a:xfrm>
        </p:spPr>
        <p:txBody>
          <a:bodyPr vert="horz" lIns="91440" tIns="45720" rIns="91440" bIns="45720" rtlCol="0" anchor="ctr">
            <a:normAutofit/>
          </a:bodyPr>
          <a:lstStyle/>
          <a:p>
            <a:pPr algn="ctr" defTabSz="914400"/>
            <a:r>
              <a:rPr lang="en-US" altLang="zh-TW" sz="3500" kern="1200">
                <a:solidFill>
                  <a:srgbClr val="FFFFFF"/>
                </a:solidFill>
                <a:latin typeface="+mj-lt"/>
                <a:ea typeface="+mj-ea"/>
                <a:cs typeface="+mj-cs"/>
              </a:rPr>
              <a:t>Dialogflow</a:t>
            </a:r>
          </a:p>
        </p:txBody>
      </p:sp>
      <p:sp>
        <p:nvSpPr>
          <p:cNvPr id="5" name="Rectangle 3">
            <a:extLst>
              <a:ext uri="{FF2B5EF4-FFF2-40B4-BE49-F238E27FC236}">
                <a16:creationId xmlns:a16="http://schemas.microsoft.com/office/drawing/2014/main" id="{92E66CCB-88EB-4BB6-8EE1-7AC5571B610E}"/>
              </a:ext>
            </a:extLst>
          </p:cNvPr>
          <p:cNvSpPr txBox="1">
            <a:spLocks noChangeArrowheads="1"/>
          </p:cNvSpPr>
          <p:nvPr/>
        </p:nvSpPr>
        <p:spPr bwMode="auto">
          <a:xfrm>
            <a:off x="884419" y="3092970"/>
            <a:ext cx="7375161" cy="2693976"/>
          </a:xfrm>
          <a:prstGeom prst="rect">
            <a:avLst/>
          </a:prstGeom>
        </p:spPr>
        <p:txBody>
          <a:bodyPr vert="horz" lIns="91440" tIns="45720" rIns="91440" bIns="45720" rtlCol="0">
            <a:normAutofit/>
          </a:bodyPr>
          <a:lstStyle>
            <a:lvl1pPr marL="342900" indent="-342900" algn="l" rtl="0" eaLnBrk="0" fontAlgn="base" hangingPunct="0">
              <a:spcBef>
                <a:spcPct val="20000"/>
              </a:spcBef>
              <a:spcAft>
                <a:spcPct val="0"/>
              </a:spcAft>
              <a:buClr>
                <a:schemeClr val="folHlink"/>
              </a:buClr>
              <a:buSzPct val="60000"/>
              <a:buFont typeface="Wingdings" charset="2"/>
              <a:buChar char="n"/>
              <a:defRPr kumimoji="1" sz="3200">
                <a:solidFill>
                  <a:schemeClr val="tx1"/>
                </a:solidFill>
                <a:latin typeface="+mn-lt"/>
                <a:ea typeface="+mn-ea"/>
                <a:cs typeface="新細明體" charset="0"/>
              </a:defRPr>
            </a:lvl1pPr>
            <a:lvl2pPr marL="742950" indent="-285750" algn="l" rtl="0" eaLnBrk="0" fontAlgn="base" hangingPunct="0">
              <a:spcBef>
                <a:spcPct val="20000"/>
              </a:spcBef>
              <a:spcAft>
                <a:spcPct val="0"/>
              </a:spcAft>
              <a:buClr>
                <a:schemeClr val="hlink"/>
              </a:buClr>
              <a:buSzPct val="55000"/>
              <a:buFont typeface="Wingdings"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indent="-228600" eaLnBrk="1" hangingPunct="1">
              <a:lnSpc>
                <a:spcPct val="90000"/>
              </a:lnSpc>
              <a:buFont typeface="Arial" panose="020B0604020202020204" pitchFamily="34" charset="0"/>
              <a:buChar char="•"/>
              <a:defRPr/>
            </a:pPr>
            <a:r>
              <a:rPr lang="en-US" altLang="zh-TW" sz="1700" dirty="0">
                <a:solidFill>
                  <a:srgbClr val="000000"/>
                </a:solidFill>
                <a:cs typeface="+mn-cs"/>
              </a:rPr>
              <a:t>The process a </a:t>
            </a:r>
            <a:r>
              <a:rPr lang="en-US" altLang="zh-TW" sz="1700" dirty="0" err="1">
                <a:solidFill>
                  <a:srgbClr val="000000"/>
                </a:solidFill>
                <a:cs typeface="+mn-cs"/>
              </a:rPr>
              <a:t>Dialogflow</a:t>
            </a:r>
            <a:r>
              <a:rPr lang="en-US" altLang="zh-TW" sz="1700" dirty="0">
                <a:solidFill>
                  <a:srgbClr val="000000"/>
                </a:solidFill>
                <a:cs typeface="+mn-cs"/>
              </a:rPr>
              <a:t> agent follows from invocation to fulfillment is similar to someone answering a question, with some liberties taken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D0D3CD5-E33F-446B-8C4F-65646215CEEE}"/>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Dialogflow</a:t>
            </a:r>
            <a:endParaRPr lang="zh-TW" altLang="en-US">
              <a:ea typeface="標楷體" pitchFamily="65" charset="-128"/>
            </a:endParaRPr>
          </a:p>
        </p:txBody>
      </p:sp>
      <p:pic>
        <p:nvPicPr>
          <p:cNvPr id="14339" name="圖片 1">
            <a:extLst>
              <a:ext uri="{FF2B5EF4-FFF2-40B4-BE49-F238E27FC236}">
                <a16:creationId xmlns:a16="http://schemas.microsoft.com/office/drawing/2014/main" id="{412906FD-76D4-4761-A67F-180BD0613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 y="1844675"/>
            <a:ext cx="8942388"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40" name="直線接點 3">
            <a:extLst>
              <a:ext uri="{FF2B5EF4-FFF2-40B4-BE49-F238E27FC236}">
                <a16:creationId xmlns:a16="http://schemas.microsoft.com/office/drawing/2014/main" id="{B34E7574-0916-4A8D-A9D7-33EC2C0B3BA9}"/>
              </a:ext>
            </a:extLst>
          </p:cNvPr>
          <p:cNvCxnSpPr>
            <a:cxnSpLocks noChangeShapeType="1"/>
          </p:cNvCxnSpPr>
          <p:nvPr/>
        </p:nvCxnSpPr>
        <p:spPr bwMode="auto">
          <a:xfrm>
            <a:off x="5003800" y="6669088"/>
            <a:ext cx="3024188"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D4049F6-8DB6-4525-A6AA-5AF1A29FA166}"/>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Dialogflow</a:t>
            </a:r>
            <a:endParaRPr lang="zh-TW" altLang="en-US">
              <a:ea typeface="標楷體" pitchFamily="65" charset="-128"/>
            </a:endParaRPr>
          </a:p>
        </p:txBody>
      </p:sp>
      <p:pic>
        <p:nvPicPr>
          <p:cNvPr id="15363" name="圖片 2">
            <a:extLst>
              <a:ext uri="{FF2B5EF4-FFF2-40B4-BE49-F238E27FC236}">
                <a16:creationId xmlns:a16="http://schemas.microsoft.com/office/drawing/2014/main" id="{04085DBD-10CC-4709-ACA4-D74F1BECE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754188"/>
            <a:ext cx="8856663"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64" name="直線接點 5">
            <a:extLst>
              <a:ext uri="{FF2B5EF4-FFF2-40B4-BE49-F238E27FC236}">
                <a16:creationId xmlns:a16="http://schemas.microsoft.com/office/drawing/2014/main" id="{8EF8E462-2822-4E1E-971F-1870856F6184}"/>
              </a:ext>
            </a:extLst>
          </p:cNvPr>
          <p:cNvCxnSpPr>
            <a:cxnSpLocks/>
          </p:cNvCxnSpPr>
          <p:nvPr/>
        </p:nvCxnSpPr>
        <p:spPr bwMode="auto">
          <a:xfrm>
            <a:off x="6300788" y="6308725"/>
            <a:ext cx="2159000"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15365" name="直線接點 7">
            <a:extLst>
              <a:ext uri="{FF2B5EF4-FFF2-40B4-BE49-F238E27FC236}">
                <a16:creationId xmlns:a16="http://schemas.microsoft.com/office/drawing/2014/main" id="{8F1C9138-B639-4B9C-8AB3-836732819885}"/>
              </a:ext>
            </a:extLst>
          </p:cNvPr>
          <p:cNvCxnSpPr>
            <a:cxnSpLocks/>
          </p:cNvCxnSpPr>
          <p:nvPr/>
        </p:nvCxnSpPr>
        <p:spPr bwMode="auto">
          <a:xfrm>
            <a:off x="4643438" y="6524625"/>
            <a:ext cx="4268787"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15366" name="直線接點 9">
            <a:extLst>
              <a:ext uri="{FF2B5EF4-FFF2-40B4-BE49-F238E27FC236}">
                <a16:creationId xmlns:a16="http://schemas.microsoft.com/office/drawing/2014/main" id="{7CC8DFE7-F98B-4923-B00D-2E7540E77433}"/>
              </a:ext>
            </a:extLst>
          </p:cNvPr>
          <p:cNvCxnSpPr>
            <a:cxnSpLocks/>
          </p:cNvCxnSpPr>
          <p:nvPr/>
        </p:nvCxnSpPr>
        <p:spPr bwMode="auto">
          <a:xfrm>
            <a:off x="4643438" y="6742113"/>
            <a:ext cx="936625"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圖片 1">
            <a:extLst>
              <a:ext uri="{FF2B5EF4-FFF2-40B4-BE49-F238E27FC236}">
                <a16:creationId xmlns:a16="http://schemas.microsoft.com/office/drawing/2014/main" id="{38DC43AB-6F2F-488A-8792-22006CDB4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57350"/>
            <a:ext cx="8856662"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a:extLst>
              <a:ext uri="{FF2B5EF4-FFF2-40B4-BE49-F238E27FC236}">
                <a16:creationId xmlns:a16="http://schemas.microsoft.com/office/drawing/2014/main" id="{01FFAE04-3E78-4C0D-9373-31D666738F10}"/>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Dialogflow</a:t>
            </a:r>
            <a:endParaRPr lang="zh-TW" altLang="en-US">
              <a:ea typeface="標楷體" pitchFamily="65" charset="-128"/>
            </a:endParaRPr>
          </a:p>
        </p:txBody>
      </p:sp>
      <p:cxnSp>
        <p:nvCxnSpPr>
          <p:cNvPr id="16388" name="直線接點 7">
            <a:extLst>
              <a:ext uri="{FF2B5EF4-FFF2-40B4-BE49-F238E27FC236}">
                <a16:creationId xmlns:a16="http://schemas.microsoft.com/office/drawing/2014/main" id="{A1F4EE1A-7DB8-4786-BFF8-1A6F7954A5D3}"/>
              </a:ext>
            </a:extLst>
          </p:cNvPr>
          <p:cNvCxnSpPr>
            <a:cxnSpLocks/>
          </p:cNvCxnSpPr>
          <p:nvPr/>
        </p:nvCxnSpPr>
        <p:spPr bwMode="auto">
          <a:xfrm>
            <a:off x="4643438" y="6165850"/>
            <a:ext cx="3600450"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16389" name="直線接點 9">
            <a:extLst>
              <a:ext uri="{FF2B5EF4-FFF2-40B4-BE49-F238E27FC236}">
                <a16:creationId xmlns:a16="http://schemas.microsoft.com/office/drawing/2014/main" id="{C202B75E-6C67-42B6-86AB-AE09FB941D37}"/>
              </a:ext>
            </a:extLst>
          </p:cNvPr>
          <p:cNvCxnSpPr>
            <a:cxnSpLocks/>
          </p:cNvCxnSpPr>
          <p:nvPr/>
        </p:nvCxnSpPr>
        <p:spPr bwMode="auto">
          <a:xfrm>
            <a:off x="7380288" y="5949950"/>
            <a:ext cx="1368425"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圖片 2">
            <a:extLst>
              <a:ext uri="{FF2B5EF4-FFF2-40B4-BE49-F238E27FC236}">
                <a16:creationId xmlns:a16="http://schemas.microsoft.com/office/drawing/2014/main" id="{F1F34418-CB11-40C6-BF89-3BDF7EF30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700213"/>
            <a:ext cx="83883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a:extLst>
              <a:ext uri="{FF2B5EF4-FFF2-40B4-BE49-F238E27FC236}">
                <a16:creationId xmlns:a16="http://schemas.microsoft.com/office/drawing/2014/main" id="{C6061A56-AB00-4962-9631-2E4A0C98B60D}"/>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Dialogflow</a:t>
            </a:r>
            <a:endParaRPr lang="zh-TW" altLang="en-US">
              <a:ea typeface="標楷體" pitchFamily="65" charset="-128"/>
            </a:endParaRPr>
          </a:p>
        </p:txBody>
      </p:sp>
      <p:cxnSp>
        <p:nvCxnSpPr>
          <p:cNvPr id="17412" name="直線接點 7">
            <a:extLst>
              <a:ext uri="{FF2B5EF4-FFF2-40B4-BE49-F238E27FC236}">
                <a16:creationId xmlns:a16="http://schemas.microsoft.com/office/drawing/2014/main" id="{F91EF2F0-94D0-4B8F-94B8-7146B738245B}"/>
              </a:ext>
            </a:extLst>
          </p:cNvPr>
          <p:cNvCxnSpPr>
            <a:cxnSpLocks/>
          </p:cNvCxnSpPr>
          <p:nvPr/>
        </p:nvCxnSpPr>
        <p:spPr bwMode="auto">
          <a:xfrm>
            <a:off x="4643438" y="6021388"/>
            <a:ext cx="1944687"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17413" name="直線接點 9">
            <a:extLst>
              <a:ext uri="{FF2B5EF4-FFF2-40B4-BE49-F238E27FC236}">
                <a16:creationId xmlns:a16="http://schemas.microsoft.com/office/drawing/2014/main" id="{0DA35182-3BDF-4CAA-8DF8-5C3B522FD972}"/>
              </a:ext>
            </a:extLst>
          </p:cNvPr>
          <p:cNvCxnSpPr>
            <a:cxnSpLocks/>
          </p:cNvCxnSpPr>
          <p:nvPr/>
        </p:nvCxnSpPr>
        <p:spPr bwMode="auto">
          <a:xfrm>
            <a:off x="7380288" y="5805488"/>
            <a:ext cx="1368425"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BEE2CC3-4CF4-4203-AE2A-C753666EAD2C}"/>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Dialogflow</a:t>
            </a:r>
            <a:endParaRPr lang="zh-TW" altLang="en-US">
              <a:ea typeface="標楷體" pitchFamily="65" charset="-128"/>
            </a:endParaRPr>
          </a:p>
        </p:txBody>
      </p:sp>
      <p:cxnSp>
        <p:nvCxnSpPr>
          <p:cNvPr id="18435" name="直線接點 7">
            <a:extLst>
              <a:ext uri="{FF2B5EF4-FFF2-40B4-BE49-F238E27FC236}">
                <a16:creationId xmlns:a16="http://schemas.microsoft.com/office/drawing/2014/main" id="{0C8A4FA6-0A95-4B08-AB2D-03BF0B34A82C}"/>
              </a:ext>
            </a:extLst>
          </p:cNvPr>
          <p:cNvCxnSpPr>
            <a:cxnSpLocks/>
          </p:cNvCxnSpPr>
          <p:nvPr/>
        </p:nvCxnSpPr>
        <p:spPr bwMode="auto">
          <a:xfrm>
            <a:off x="4643438" y="6021388"/>
            <a:ext cx="1944687"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18436" name="直線接點 9">
            <a:extLst>
              <a:ext uri="{FF2B5EF4-FFF2-40B4-BE49-F238E27FC236}">
                <a16:creationId xmlns:a16="http://schemas.microsoft.com/office/drawing/2014/main" id="{0227E13D-6F28-40C7-8CEE-86091B3DD4CF}"/>
              </a:ext>
            </a:extLst>
          </p:cNvPr>
          <p:cNvCxnSpPr>
            <a:cxnSpLocks/>
          </p:cNvCxnSpPr>
          <p:nvPr/>
        </p:nvCxnSpPr>
        <p:spPr bwMode="auto">
          <a:xfrm>
            <a:off x="7380288" y="5805488"/>
            <a:ext cx="1368425"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pic>
        <p:nvPicPr>
          <p:cNvPr id="18437" name="圖片 1">
            <a:extLst>
              <a:ext uri="{FF2B5EF4-FFF2-40B4-BE49-F238E27FC236}">
                <a16:creationId xmlns:a16="http://schemas.microsoft.com/office/drawing/2014/main" id="{DC86CBFD-ABCD-418D-8E3F-9A564809E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773238"/>
            <a:ext cx="8921750"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圖片 2">
            <a:extLst>
              <a:ext uri="{FF2B5EF4-FFF2-40B4-BE49-F238E27FC236}">
                <a16:creationId xmlns:a16="http://schemas.microsoft.com/office/drawing/2014/main" id="{BCD49758-6538-4F04-935A-1CD19DFFE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916113"/>
            <a:ext cx="887730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a:extLst>
              <a:ext uri="{FF2B5EF4-FFF2-40B4-BE49-F238E27FC236}">
                <a16:creationId xmlns:a16="http://schemas.microsoft.com/office/drawing/2014/main" id="{5CF07DC6-58D9-4CC7-A4FC-8665C90F3E2D}"/>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Dialogflow</a:t>
            </a:r>
            <a:endParaRPr lang="zh-TW" altLang="en-US">
              <a:ea typeface="標楷體" pitchFamily="65" charset="-128"/>
            </a:endParaRPr>
          </a:p>
        </p:txBody>
      </p:sp>
      <p:cxnSp>
        <p:nvCxnSpPr>
          <p:cNvPr id="19460" name="直線接點 7">
            <a:extLst>
              <a:ext uri="{FF2B5EF4-FFF2-40B4-BE49-F238E27FC236}">
                <a16:creationId xmlns:a16="http://schemas.microsoft.com/office/drawing/2014/main" id="{78DAA43B-B65F-4C9D-8C42-9AE5D67CC82E}"/>
              </a:ext>
            </a:extLst>
          </p:cNvPr>
          <p:cNvCxnSpPr>
            <a:cxnSpLocks/>
          </p:cNvCxnSpPr>
          <p:nvPr/>
        </p:nvCxnSpPr>
        <p:spPr bwMode="auto">
          <a:xfrm>
            <a:off x="4643438" y="6308725"/>
            <a:ext cx="2160587"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圖片 1">
            <a:extLst>
              <a:ext uri="{FF2B5EF4-FFF2-40B4-BE49-F238E27FC236}">
                <a16:creationId xmlns:a16="http://schemas.microsoft.com/office/drawing/2014/main" id="{BA473484-D40B-4012-BE3B-10E512DE2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636713"/>
            <a:ext cx="8820150"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2">
            <a:extLst>
              <a:ext uri="{FF2B5EF4-FFF2-40B4-BE49-F238E27FC236}">
                <a16:creationId xmlns:a16="http://schemas.microsoft.com/office/drawing/2014/main" id="{FB9620A8-C367-4314-8966-209FADA1E5CB}"/>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Dialogflow</a:t>
            </a:r>
            <a:endParaRPr lang="zh-TW" altLang="en-US">
              <a:ea typeface="標楷體" pitchFamily="65" charset="-128"/>
            </a:endParaRPr>
          </a:p>
        </p:txBody>
      </p:sp>
      <p:cxnSp>
        <p:nvCxnSpPr>
          <p:cNvPr id="20484" name="直線接點 7">
            <a:extLst>
              <a:ext uri="{FF2B5EF4-FFF2-40B4-BE49-F238E27FC236}">
                <a16:creationId xmlns:a16="http://schemas.microsoft.com/office/drawing/2014/main" id="{8D89AFEC-EAB2-408E-899E-0D671C2456F6}"/>
              </a:ext>
            </a:extLst>
          </p:cNvPr>
          <p:cNvCxnSpPr>
            <a:cxnSpLocks/>
          </p:cNvCxnSpPr>
          <p:nvPr/>
        </p:nvCxnSpPr>
        <p:spPr bwMode="auto">
          <a:xfrm>
            <a:off x="6227763" y="5949950"/>
            <a:ext cx="2520950"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20485" name="直線接點 6">
            <a:extLst>
              <a:ext uri="{FF2B5EF4-FFF2-40B4-BE49-F238E27FC236}">
                <a16:creationId xmlns:a16="http://schemas.microsoft.com/office/drawing/2014/main" id="{8D9D6A16-0919-4949-B920-88F4A6058539}"/>
              </a:ext>
            </a:extLst>
          </p:cNvPr>
          <p:cNvCxnSpPr>
            <a:cxnSpLocks/>
          </p:cNvCxnSpPr>
          <p:nvPr/>
        </p:nvCxnSpPr>
        <p:spPr bwMode="auto">
          <a:xfrm>
            <a:off x="4643438" y="6165850"/>
            <a:ext cx="2160587"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Rectangle 2">
            <a:extLst>
              <a:ext uri="{FF2B5EF4-FFF2-40B4-BE49-F238E27FC236}">
                <a16:creationId xmlns:a16="http://schemas.microsoft.com/office/drawing/2014/main" id="{4284DA20-3B1A-46E3-99D5-7E5EFCF976BB}"/>
              </a:ext>
            </a:extLst>
          </p:cNvPr>
          <p:cNvSpPr>
            <a:spLocks noGrp="1" noChangeArrowheads="1"/>
          </p:cNvSpPr>
          <p:nvPr>
            <p:ph type="title"/>
          </p:nvPr>
        </p:nvSpPr>
        <p:spPr>
          <a:xfrm>
            <a:off x="476250" y="640823"/>
            <a:ext cx="2563994" cy="5583148"/>
          </a:xfrm>
        </p:spPr>
        <p:txBody>
          <a:bodyPr vert="horz" lIns="91440" tIns="45720" rIns="91440" bIns="45720" rtlCol="0" anchor="ctr">
            <a:normAutofit/>
          </a:bodyPr>
          <a:lstStyle/>
          <a:p>
            <a:pPr defTabSz="914400"/>
            <a:r>
              <a:rPr lang="en-US" altLang="zh-TW" sz="4300" kern="1200">
                <a:solidFill>
                  <a:schemeClr val="tx1"/>
                </a:solidFill>
                <a:latin typeface="+mj-lt"/>
                <a:ea typeface="+mj-ea"/>
                <a:cs typeface="+mj-cs"/>
              </a:rPr>
              <a:t>Dialogflow: 1</a:t>
            </a:r>
            <a:r>
              <a:rPr lang="en-US" altLang="zh-TW" sz="4300" kern="1200" baseline="30000">
                <a:solidFill>
                  <a:schemeClr val="tx1"/>
                </a:solidFill>
                <a:latin typeface="+mj-lt"/>
                <a:ea typeface="+mj-ea"/>
                <a:cs typeface="+mj-cs"/>
              </a:rPr>
              <a:t>st</a:t>
            </a:r>
            <a:r>
              <a:rPr lang="en-US" altLang="zh-TW" sz="4300" kern="1200">
                <a:solidFill>
                  <a:schemeClr val="tx1"/>
                </a:solidFill>
                <a:latin typeface="+mj-lt"/>
                <a:ea typeface="+mj-ea"/>
                <a:cs typeface="+mj-cs"/>
              </a:rPr>
              <a:t> agent</a:t>
            </a:r>
          </a:p>
        </p:txBody>
      </p:sp>
      <p:sp>
        <p:nvSpPr>
          <p:cNvPr id="7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508" name="Rectangle 3">
            <a:extLst>
              <a:ext uri="{FF2B5EF4-FFF2-40B4-BE49-F238E27FC236}">
                <a16:creationId xmlns:a16="http://schemas.microsoft.com/office/drawing/2014/main" id="{877E0020-8EC5-4A97-8F60-EC20CB3654D0}"/>
              </a:ext>
            </a:extLst>
          </p:cNvPr>
          <p:cNvGraphicFramePr/>
          <p:nvPr>
            <p:extLst>
              <p:ext uri="{D42A27DB-BD31-4B8C-83A1-F6EECF244321}">
                <p14:modId xmlns:p14="http://schemas.microsoft.com/office/powerpoint/2010/main" val="3083697717"/>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Rectangle 2">
            <a:extLst>
              <a:ext uri="{FF2B5EF4-FFF2-40B4-BE49-F238E27FC236}">
                <a16:creationId xmlns:a16="http://schemas.microsoft.com/office/drawing/2014/main" id="{7D4765EE-4348-4B80-899E-13DE97C8A3A4}"/>
              </a:ext>
            </a:extLst>
          </p:cNvPr>
          <p:cNvSpPr>
            <a:spLocks noGrp="1" noChangeArrowheads="1"/>
          </p:cNvSpPr>
          <p:nvPr>
            <p:ph type="title"/>
          </p:nvPr>
        </p:nvSpPr>
        <p:spPr>
          <a:xfrm>
            <a:off x="479160" y="417576"/>
            <a:ext cx="8182230" cy="1249394"/>
          </a:xfrm>
        </p:spPr>
        <p:txBody>
          <a:bodyPr vert="horz" lIns="91440" tIns="45720" rIns="91440" bIns="45720" rtlCol="0" anchor="ctr">
            <a:normAutofit/>
          </a:bodyPr>
          <a:lstStyle/>
          <a:p>
            <a:pPr algn="ctr" defTabSz="914400"/>
            <a:r>
              <a:rPr lang="en-US" altLang="zh-TW" sz="5700" kern="1200">
                <a:solidFill>
                  <a:schemeClr val="tx1"/>
                </a:solidFill>
                <a:latin typeface="+mj-lt"/>
                <a:ea typeface="+mj-ea"/>
                <a:cs typeface="+mj-cs"/>
              </a:rPr>
              <a:t>Dialogflow: 1</a:t>
            </a:r>
            <a:r>
              <a:rPr lang="en-US" altLang="zh-TW" sz="5700" kern="1200" baseline="30000">
                <a:solidFill>
                  <a:schemeClr val="tx1"/>
                </a:solidFill>
                <a:latin typeface="+mj-lt"/>
                <a:ea typeface="+mj-ea"/>
                <a:cs typeface="+mj-cs"/>
              </a:rPr>
              <a:t>st</a:t>
            </a:r>
            <a:r>
              <a:rPr lang="en-US" altLang="zh-TW" sz="5700" kern="1200">
                <a:solidFill>
                  <a:schemeClr val="tx1"/>
                </a:solidFill>
                <a:latin typeface="+mj-lt"/>
                <a:ea typeface="+mj-ea"/>
                <a:cs typeface="+mj-cs"/>
              </a:rPr>
              <a:t> agent</a:t>
            </a:r>
          </a:p>
        </p:txBody>
      </p:sp>
      <p:sp>
        <p:nvSpPr>
          <p:cNvPr id="7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 name="connsiteX0" fmla="*/ 0 w 3429000"/>
              <a:gd name="connsiteY0" fmla="*/ 0 h 18288"/>
              <a:gd name="connsiteX1" fmla="*/ 617220 w 3429000"/>
              <a:gd name="connsiteY1" fmla="*/ 0 h 18288"/>
              <a:gd name="connsiteX2" fmla="*/ 1200150 w 3429000"/>
              <a:gd name="connsiteY2" fmla="*/ 0 h 18288"/>
              <a:gd name="connsiteX3" fmla="*/ 1817370 w 3429000"/>
              <a:gd name="connsiteY3" fmla="*/ 0 h 18288"/>
              <a:gd name="connsiteX4" fmla="*/ 2503170 w 3429000"/>
              <a:gd name="connsiteY4" fmla="*/ 0 h 18288"/>
              <a:gd name="connsiteX5" fmla="*/ 3429000 w 3429000"/>
              <a:gd name="connsiteY5" fmla="*/ 0 h 18288"/>
              <a:gd name="connsiteX6" fmla="*/ 3429000 w 3429000"/>
              <a:gd name="connsiteY6" fmla="*/ 18288 h 18288"/>
              <a:gd name="connsiteX7" fmla="*/ 2743200 w 3429000"/>
              <a:gd name="connsiteY7" fmla="*/ 18288 h 18288"/>
              <a:gd name="connsiteX8" fmla="*/ 1988820 w 3429000"/>
              <a:gd name="connsiteY8" fmla="*/ 18288 h 18288"/>
              <a:gd name="connsiteX9" fmla="*/ 1405890 w 3429000"/>
              <a:gd name="connsiteY9" fmla="*/ 18288 h 18288"/>
              <a:gd name="connsiteX10" fmla="*/ 65151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66" y="4844"/>
                  <a:pt x="3428590" y="11009"/>
                  <a:pt x="3429000" y="18288"/>
                </a:cubicBezTo>
                <a:cubicBezTo>
                  <a:pt x="3212354" y="28872"/>
                  <a:pt x="3083619" y="-836"/>
                  <a:pt x="2811780" y="18288"/>
                </a:cubicBezTo>
                <a:cubicBezTo>
                  <a:pt x="2533576" y="25058"/>
                  <a:pt x="2477440" y="20531"/>
                  <a:pt x="2228850" y="18288"/>
                </a:cubicBezTo>
                <a:cubicBezTo>
                  <a:pt x="2003657" y="-1843"/>
                  <a:pt x="1810789" y="18294"/>
                  <a:pt x="1543050" y="18288"/>
                </a:cubicBezTo>
                <a:cubicBezTo>
                  <a:pt x="1286635" y="-21162"/>
                  <a:pt x="1189418" y="22290"/>
                  <a:pt x="925830" y="18288"/>
                </a:cubicBezTo>
                <a:cubicBezTo>
                  <a:pt x="678389" y="-2387"/>
                  <a:pt x="367033" y="43234"/>
                  <a:pt x="0" y="18288"/>
                </a:cubicBezTo>
                <a:cubicBezTo>
                  <a:pt x="-649" y="11698"/>
                  <a:pt x="663" y="5413"/>
                  <a:pt x="0" y="0"/>
                </a:cubicBezTo>
                <a:close/>
              </a:path>
              <a:path w="3429000" h="18288"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475" y="5049"/>
                  <a:pt x="3429193" y="12044"/>
                  <a:pt x="3429000" y="18288"/>
                </a:cubicBezTo>
                <a:cubicBezTo>
                  <a:pt x="3101445" y="-3440"/>
                  <a:pt x="2879434" y="34023"/>
                  <a:pt x="2743200" y="18288"/>
                </a:cubicBezTo>
                <a:cubicBezTo>
                  <a:pt x="2609544" y="13915"/>
                  <a:pt x="2334178" y="48649"/>
                  <a:pt x="1988820" y="18288"/>
                </a:cubicBezTo>
                <a:cubicBezTo>
                  <a:pt x="1620184" y="18423"/>
                  <a:pt x="1586822" y="-1871"/>
                  <a:pt x="1405890" y="18288"/>
                </a:cubicBezTo>
                <a:cubicBezTo>
                  <a:pt x="1266239" y="28547"/>
                  <a:pt x="867500" y="15208"/>
                  <a:pt x="651510" y="18288"/>
                </a:cubicBezTo>
                <a:cubicBezTo>
                  <a:pt x="445459" y="40105"/>
                  <a:pt x="119818" y="-23744"/>
                  <a:pt x="0" y="18288"/>
                </a:cubicBezTo>
                <a:cubicBezTo>
                  <a:pt x="-39" y="12511"/>
                  <a:pt x="-381" y="8039"/>
                  <a:pt x="0" y="0"/>
                </a:cubicBezTo>
                <a:close/>
              </a:path>
              <a:path w="3429000" h="18288"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314" y="4158"/>
                  <a:pt x="3428021" y="12539"/>
                  <a:pt x="3429000" y="18288"/>
                </a:cubicBezTo>
                <a:cubicBezTo>
                  <a:pt x="3250522" y="56023"/>
                  <a:pt x="3056248" y="-1557"/>
                  <a:pt x="2811780" y="18288"/>
                </a:cubicBezTo>
                <a:cubicBezTo>
                  <a:pt x="2534418" y="26558"/>
                  <a:pt x="2483107" y="19890"/>
                  <a:pt x="2228850" y="18288"/>
                </a:cubicBezTo>
                <a:cubicBezTo>
                  <a:pt x="1996093" y="-20362"/>
                  <a:pt x="1790611" y="35096"/>
                  <a:pt x="1543050" y="18288"/>
                </a:cubicBezTo>
                <a:cubicBezTo>
                  <a:pt x="1276188" y="-29727"/>
                  <a:pt x="1196665" y="1050"/>
                  <a:pt x="925830" y="18288"/>
                </a:cubicBezTo>
                <a:cubicBezTo>
                  <a:pt x="718623" y="61416"/>
                  <a:pt x="374628" y="25039"/>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1" name="圖片 1">
            <a:extLst>
              <a:ext uri="{FF2B5EF4-FFF2-40B4-BE49-F238E27FC236}">
                <a16:creationId xmlns:a16="http://schemas.microsoft.com/office/drawing/2014/main" id="{7F896D68-6364-4A17-892B-1FBCDBDAB9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030" y="2835070"/>
            <a:ext cx="8661654" cy="31831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2" name="Rectangle 2">
            <a:extLst>
              <a:ext uri="{FF2B5EF4-FFF2-40B4-BE49-F238E27FC236}">
                <a16:creationId xmlns:a16="http://schemas.microsoft.com/office/drawing/2014/main" id="{8B675DE4-4658-483F-B9A1-E33340020C04}"/>
              </a:ext>
            </a:extLst>
          </p:cNvPr>
          <p:cNvSpPr>
            <a:spLocks noGrp="1" noChangeArrowheads="1"/>
          </p:cNvSpPr>
          <p:nvPr>
            <p:ph type="title"/>
          </p:nvPr>
        </p:nvSpPr>
        <p:spPr>
          <a:xfrm>
            <a:off x="571500" y="559678"/>
            <a:ext cx="2675936" cy="4952492"/>
          </a:xfrm>
        </p:spPr>
        <p:txBody>
          <a:bodyPr>
            <a:normAutofit/>
          </a:bodyPr>
          <a:lstStyle/>
          <a:p>
            <a:r>
              <a:rPr lang="en-US" altLang="zh-TW">
                <a:solidFill>
                  <a:schemeClr val="bg1"/>
                </a:solidFill>
                <a:ea typeface="標楷體" pitchFamily="65" charset="-128"/>
              </a:rPr>
              <a:t>Why?</a:t>
            </a:r>
            <a:endParaRPr lang="zh-TW" altLang="en-US">
              <a:solidFill>
                <a:schemeClr val="bg1"/>
              </a:solidFill>
              <a:ea typeface="標楷體" pitchFamily="65" charset="-128"/>
            </a:endParaRPr>
          </a:p>
        </p:txBody>
      </p:sp>
      <p:cxnSp>
        <p:nvCxnSpPr>
          <p:cNvPr id="75" name="Straight Connector 74">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125" name="Rectangle 3">
            <a:extLst>
              <a:ext uri="{FF2B5EF4-FFF2-40B4-BE49-F238E27FC236}">
                <a16:creationId xmlns:a16="http://schemas.microsoft.com/office/drawing/2014/main" id="{677BA830-31C2-4966-B3FE-19E44F9E96FF}"/>
              </a:ext>
            </a:extLst>
          </p:cNvPr>
          <p:cNvGraphicFramePr>
            <a:graphicFrameLocks noGrp="1"/>
          </p:cNvGraphicFramePr>
          <p:nvPr>
            <p:ph idx="1"/>
            <p:extLst>
              <p:ext uri="{D42A27DB-BD31-4B8C-83A1-F6EECF244321}">
                <p14:modId xmlns:p14="http://schemas.microsoft.com/office/powerpoint/2010/main" val="4097674539"/>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8" name="Rectangle 7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a:extLst>
              <a:ext uri="{FF2B5EF4-FFF2-40B4-BE49-F238E27FC236}">
                <a16:creationId xmlns:a16="http://schemas.microsoft.com/office/drawing/2014/main" id="{DD9F9470-D7AC-4900-B433-FD37B2745C77}"/>
              </a:ext>
            </a:extLst>
          </p:cNvPr>
          <p:cNvSpPr>
            <a:spLocks noGrp="1" noChangeArrowheads="1"/>
          </p:cNvSpPr>
          <p:nvPr>
            <p:ph type="title"/>
          </p:nvPr>
        </p:nvSpPr>
        <p:spPr>
          <a:xfrm>
            <a:off x="476250" y="640823"/>
            <a:ext cx="2563994" cy="5583148"/>
          </a:xfrm>
        </p:spPr>
        <p:txBody>
          <a:bodyPr vert="horz" lIns="91440" tIns="45720" rIns="91440" bIns="45720" rtlCol="0" anchor="ctr">
            <a:normAutofit/>
          </a:bodyPr>
          <a:lstStyle/>
          <a:p>
            <a:pPr defTabSz="914400"/>
            <a:r>
              <a:rPr lang="en-US" altLang="zh-TW" sz="4700" kern="1200">
                <a:solidFill>
                  <a:schemeClr val="tx1"/>
                </a:solidFill>
                <a:latin typeface="+mj-lt"/>
                <a:ea typeface="+mj-ea"/>
                <a:cs typeface="+mj-cs"/>
              </a:rPr>
              <a:t>Create intent</a:t>
            </a:r>
          </a:p>
        </p:txBody>
      </p:sp>
      <p:sp>
        <p:nvSpPr>
          <p:cNvPr id="2355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560" name="Rectangle 3">
            <a:extLst>
              <a:ext uri="{FF2B5EF4-FFF2-40B4-BE49-F238E27FC236}">
                <a16:creationId xmlns:a16="http://schemas.microsoft.com/office/drawing/2014/main" id="{D59D543F-6607-4190-91C4-C8980F17DB1E}"/>
              </a:ext>
            </a:extLst>
          </p:cNvPr>
          <p:cNvGraphicFramePr/>
          <p:nvPr>
            <p:extLst>
              <p:ext uri="{D42A27DB-BD31-4B8C-83A1-F6EECF244321}">
                <p14:modId xmlns:p14="http://schemas.microsoft.com/office/powerpoint/2010/main" val="1424017335"/>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8" name="Rectangle 2">
            <a:extLst>
              <a:ext uri="{FF2B5EF4-FFF2-40B4-BE49-F238E27FC236}">
                <a16:creationId xmlns:a16="http://schemas.microsoft.com/office/drawing/2014/main" id="{E077264B-BCB1-40CB-9758-04723F1B1873}"/>
              </a:ext>
            </a:extLst>
          </p:cNvPr>
          <p:cNvSpPr>
            <a:spLocks noGrp="1" noChangeArrowheads="1"/>
          </p:cNvSpPr>
          <p:nvPr>
            <p:ph type="title"/>
          </p:nvPr>
        </p:nvSpPr>
        <p:spPr>
          <a:xfrm>
            <a:off x="479160" y="417576"/>
            <a:ext cx="8182230" cy="1249394"/>
          </a:xfrm>
        </p:spPr>
        <p:txBody>
          <a:bodyPr vert="horz" lIns="91440" tIns="45720" rIns="91440" bIns="45720" rtlCol="0" anchor="ctr">
            <a:normAutofit/>
          </a:bodyPr>
          <a:lstStyle/>
          <a:p>
            <a:pPr algn="ctr" defTabSz="914400"/>
            <a:r>
              <a:rPr lang="en-US" altLang="zh-TW" sz="5700" kern="1200">
                <a:solidFill>
                  <a:schemeClr val="tx1"/>
                </a:solidFill>
                <a:latin typeface="+mj-lt"/>
                <a:ea typeface="+mj-ea"/>
                <a:cs typeface="+mj-cs"/>
              </a:rPr>
              <a:t>Create intent</a:t>
            </a:r>
          </a:p>
        </p:txBody>
      </p:sp>
      <p:sp>
        <p:nvSpPr>
          <p:cNvPr id="7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 name="connsiteX0" fmla="*/ 0 w 3429000"/>
              <a:gd name="connsiteY0" fmla="*/ 0 h 18288"/>
              <a:gd name="connsiteX1" fmla="*/ 617220 w 3429000"/>
              <a:gd name="connsiteY1" fmla="*/ 0 h 18288"/>
              <a:gd name="connsiteX2" fmla="*/ 1200150 w 3429000"/>
              <a:gd name="connsiteY2" fmla="*/ 0 h 18288"/>
              <a:gd name="connsiteX3" fmla="*/ 1817370 w 3429000"/>
              <a:gd name="connsiteY3" fmla="*/ 0 h 18288"/>
              <a:gd name="connsiteX4" fmla="*/ 2503170 w 3429000"/>
              <a:gd name="connsiteY4" fmla="*/ 0 h 18288"/>
              <a:gd name="connsiteX5" fmla="*/ 3429000 w 3429000"/>
              <a:gd name="connsiteY5" fmla="*/ 0 h 18288"/>
              <a:gd name="connsiteX6" fmla="*/ 3429000 w 3429000"/>
              <a:gd name="connsiteY6" fmla="*/ 18288 h 18288"/>
              <a:gd name="connsiteX7" fmla="*/ 2743200 w 3429000"/>
              <a:gd name="connsiteY7" fmla="*/ 18288 h 18288"/>
              <a:gd name="connsiteX8" fmla="*/ 1988820 w 3429000"/>
              <a:gd name="connsiteY8" fmla="*/ 18288 h 18288"/>
              <a:gd name="connsiteX9" fmla="*/ 1405890 w 3429000"/>
              <a:gd name="connsiteY9" fmla="*/ 18288 h 18288"/>
              <a:gd name="connsiteX10" fmla="*/ 65151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66" y="4844"/>
                  <a:pt x="3428590" y="11009"/>
                  <a:pt x="3429000" y="18288"/>
                </a:cubicBezTo>
                <a:cubicBezTo>
                  <a:pt x="3212354" y="28872"/>
                  <a:pt x="3083619" y="-836"/>
                  <a:pt x="2811780" y="18288"/>
                </a:cubicBezTo>
                <a:cubicBezTo>
                  <a:pt x="2533576" y="25058"/>
                  <a:pt x="2477440" y="20531"/>
                  <a:pt x="2228850" y="18288"/>
                </a:cubicBezTo>
                <a:cubicBezTo>
                  <a:pt x="2003657" y="-1843"/>
                  <a:pt x="1810789" y="18294"/>
                  <a:pt x="1543050" y="18288"/>
                </a:cubicBezTo>
                <a:cubicBezTo>
                  <a:pt x="1286635" y="-21162"/>
                  <a:pt x="1189418" y="22290"/>
                  <a:pt x="925830" y="18288"/>
                </a:cubicBezTo>
                <a:cubicBezTo>
                  <a:pt x="678389" y="-2387"/>
                  <a:pt x="367033" y="43234"/>
                  <a:pt x="0" y="18288"/>
                </a:cubicBezTo>
                <a:cubicBezTo>
                  <a:pt x="-649" y="11698"/>
                  <a:pt x="663" y="5413"/>
                  <a:pt x="0" y="0"/>
                </a:cubicBezTo>
                <a:close/>
              </a:path>
              <a:path w="3429000" h="18288"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475" y="5049"/>
                  <a:pt x="3429193" y="12044"/>
                  <a:pt x="3429000" y="18288"/>
                </a:cubicBezTo>
                <a:cubicBezTo>
                  <a:pt x="3101445" y="-3440"/>
                  <a:pt x="2879434" y="34023"/>
                  <a:pt x="2743200" y="18288"/>
                </a:cubicBezTo>
                <a:cubicBezTo>
                  <a:pt x="2609544" y="13915"/>
                  <a:pt x="2334178" y="48649"/>
                  <a:pt x="1988820" y="18288"/>
                </a:cubicBezTo>
                <a:cubicBezTo>
                  <a:pt x="1620184" y="18423"/>
                  <a:pt x="1586822" y="-1871"/>
                  <a:pt x="1405890" y="18288"/>
                </a:cubicBezTo>
                <a:cubicBezTo>
                  <a:pt x="1266239" y="28547"/>
                  <a:pt x="867500" y="15208"/>
                  <a:pt x="651510" y="18288"/>
                </a:cubicBezTo>
                <a:cubicBezTo>
                  <a:pt x="445459" y="40105"/>
                  <a:pt x="119818" y="-23744"/>
                  <a:pt x="0" y="18288"/>
                </a:cubicBezTo>
                <a:cubicBezTo>
                  <a:pt x="-39" y="12511"/>
                  <a:pt x="-381" y="8039"/>
                  <a:pt x="0" y="0"/>
                </a:cubicBezTo>
                <a:close/>
              </a:path>
              <a:path w="3429000" h="18288"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314" y="4158"/>
                  <a:pt x="3428021" y="12539"/>
                  <a:pt x="3429000" y="18288"/>
                </a:cubicBezTo>
                <a:cubicBezTo>
                  <a:pt x="3250522" y="56023"/>
                  <a:pt x="3056248" y="-1557"/>
                  <a:pt x="2811780" y="18288"/>
                </a:cubicBezTo>
                <a:cubicBezTo>
                  <a:pt x="2534418" y="26558"/>
                  <a:pt x="2483107" y="19890"/>
                  <a:pt x="2228850" y="18288"/>
                </a:cubicBezTo>
                <a:cubicBezTo>
                  <a:pt x="1996093" y="-20362"/>
                  <a:pt x="1790611" y="35096"/>
                  <a:pt x="1543050" y="18288"/>
                </a:cubicBezTo>
                <a:cubicBezTo>
                  <a:pt x="1276188" y="-29727"/>
                  <a:pt x="1196665" y="1050"/>
                  <a:pt x="925830" y="18288"/>
                </a:cubicBezTo>
                <a:cubicBezTo>
                  <a:pt x="718623" y="61416"/>
                  <a:pt x="374628" y="25039"/>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9" name="圖片 1">
            <a:extLst>
              <a:ext uri="{FF2B5EF4-FFF2-40B4-BE49-F238E27FC236}">
                <a16:creationId xmlns:a16="http://schemas.microsoft.com/office/drawing/2014/main" id="{5D1088A6-5CEC-43AE-843B-4407301E1A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6021" y="2633472"/>
            <a:ext cx="7969672" cy="358635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2">
            <a:extLst>
              <a:ext uri="{FF2B5EF4-FFF2-40B4-BE49-F238E27FC236}">
                <a16:creationId xmlns:a16="http://schemas.microsoft.com/office/drawing/2014/main" id="{BCA890CE-39C2-46CE-982D-D09467E278C0}"/>
              </a:ext>
            </a:extLst>
          </p:cNvPr>
          <p:cNvSpPr>
            <a:spLocks noChangeArrowheads="1"/>
          </p:cNvSpPr>
          <p:nvPr/>
        </p:nvSpPr>
        <p:spPr bwMode="auto">
          <a:xfrm>
            <a:off x="395288" y="4149725"/>
            <a:ext cx="6840537" cy="2159000"/>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kumimoji="1" lang="zh-TW" altLang="en-US" sz="2400">
              <a:latin typeface="Tahoma" panose="020B060403050404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Rectangle 2">
            <a:extLst>
              <a:ext uri="{FF2B5EF4-FFF2-40B4-BE49-F238E27FC236}">
                <a16:creationId xmlns:a16="http://schemas.microsoft.com/office/drawing/2014/main" id="{AA8011D0-3590-495B-8F32-914966C7649D}"/>
              </a:ext>
            </a:extLst>
          </p:cNvPr>
          <p:cNvSpPr>
            <a:spLocks noGrp="1" noChangeArrowheads="1"/>
          </p:cNvSpPr>
          <p:nvPr>
            <p:ph type="title"/>
          </p:nvPr>
        </p:nvSpPr>
        <p:spPr>
          <a:xfrm>
            <a:off x="3973321" y="329184"/>
            <a:ext cx="4688333" cy="1783080"/>
          </a:xfrm>
        </p:spPr>
        <p:txBody>
          <a:bodyPr vert="horz" lIns="91440" tIns="45720" rIns="91440" bIns="45720" rtlCol="0" anchor="b">
            <a:normAutofit/>
          </a:bodyPr>
          <a:lstStyle/>
          <a:p>
            <a:pPr defTabSz="914400"/>
            <a:r>
              <a:rPr lang="en-US" altLang="zh-TW" sz="4700"/>
              <a:t>Create intent</a:t>
            </a:r>
          </a:p>
        </p:txBody>
      </p:sp>
      <p:pic>
        <p:nvPicPr>
          <p:cNvPr id="25604" name="Picture 25603">
            <a:extLst>
              <a:ext uri="{FF2B5EF4-FFF2-40B4-BE49-F238E27FC236}">
                <a16:creationId xmlns:a16="http://schemas.microsoft.com/office/drawing/2014/main" id="{99D41C91-F7F0-45B3-AF49-AFB098057526}"/>
              </a:ext>
            </a:extLst>
          </p:cNvPr>
          <p:cNvPicPr>
            <a:picLocks noChangeAspect="1"/>
          </p:cNvPicPr>
          <p:nvPr/>
        </p:nvPicPr>
        <p:blipFill rotWithShape="1">
          <a:blip r:embed="rId2"/>
          <a:srcRect l="11656" r="24678"/>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7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2374947"/>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 name="connsiteX0" fmla="*/ 0 w 3182692"/>
              <a:gd name="connsiteY0" fmla="*/ 0 h 18288"/>
              <a:gd name="connsiteX1" fmla="*/ 572885 w 3182692"/>
              <a:gd name="connsiteY1" fmla="*/ 0 h 18288"/>
              <a:gd name="connsiteX2" fmla="*/ 1113942 w 3182692"/>
              <a:gd name="connsiteY2" fmla="*/ 0 h 18288"/>
              <a:gd name="connsiteX3" fmla="*/ 1686827 w 3182692"/>
              <a:gd name="connsiteY3" fmla="*/ 0 h 18288"/>
              <a:gd name="connsiteX4" fmla="*/ 2323365 w 3182692"/>
              <a:gd name="connsiteY4" fmla="*/ 0 h 18288"/>
              <a:gd name="connsiteX5" fmla="*/ 3182692 w 3182692"/>
              <a:gd name="connsiteY5" fmla="*/ 0 h 18288"/>
              <a:gd name="connsiteX6" fmla="*/ 3182692 w 3182692"/>
              <a:gd name="connsiteY6" fmla="*/ 18288 h 18288"/>
              <a:gd name="connsiteX7" fmla="*/ 2546154 w 3182692"/>
              <a:gd name="connsiteY7" fmla="*/ 18288 h 18288"/>
              <a:gd name="connsiteX8" fmla="*/ 1845961 w 3182692"/>
              <a:gd name="connsiteY8" fmla="*/ 18288 h 18288"/>
              <a:gd name="connsiteX9" fmla="*/ 1304904 w 3182692"/>
              <a:gd name="connsiteY9" fmla="*/ 18288 h 18288"/>
              <a:gd name="connsiteX10" fmla="*/ 604711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w="3182692" h="18288"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w="3182692" h="18288"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4D79D927-A2A8-4230-BA3C-864CB5730354}"/>
              </a:ext>
            </a:extLst>
          </p:cNvPr>
          <p:cNvSpPr txBox="1">
            <a:spLocks noChangeArrowheads="1"/>
          </p:cNvSpPr>
          <p:nvPr/>
        </p:nvSpPr>
        <p:spPr bwMode="auto">
          <a:xfrm>
            <a:off x="3973321" y="2706624"/>
            <a:ext cx="4688333" cy="3483864"/>
          </a:xfrm>
          <a:prstGeom prst="rect">
            <a:avLst/>
          </a:prstGeom>
        </p:spPr>
        <p:txBody>
          <a:bodyPr vert="horz" lIns="91440" tIns="45720" rIns="91440" bIns="45720" rtlCol="0">
            <a:normAutofit/>
          </a:bodyPr>
          <a:lstStyle>
            <a:lvl1pPr marL="342900" indent="-342900" algn="l" rtl="0" eaLnBrk="0" fontAlgn="base" hangingPunct="0">
              <a:spcBef>
                <a:spcPct val="20000"/>
              </a:spcBef>
              <a:spcAft>
                <a:spcPct val="0"/>
              </a:spcAft>
              <a:buClr>
                <a:schemeClr val="folHlink"/>
              </a:buClr>
              <a:buSzPct val="60000"/>
              <a:buFont typeface="Wingdings" charset="2"/>
              <a:buChar char="n"/>
              <a:defRPr kumimoji="1" sz="3200">
                <a:solidFill>
                  <a:schemeClr val="tx1"/>
                </a:solidFill>
                <a:latin typeface="+mn-lt"/>
                <a:ea typeface="+mn-ea"/>
                <a:cs typeface="新細明體" charset="0"/>
              </a:defRPr>
            </a:lvl1pPr>
            <a:lvl2pPr marL="742950" indent="-285750" algn="l" rtl="0" eaLnBrk="0" fontAlgn="base" hangingPunct="0">
              <a:spcBef>
                <a:spcPct val="20000"/>
              </a:spcBef>
              <a:spcAft>
                <a:spcPct val="0"/>
              </a:spcAft>
              <a:buClr>
                <a:schemeClr val="hlink"/>
              </a:buClr>
              <a:buSzPct val="55000"/>
              <a:buFont typeface="Wingdings"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indent="-228600" eaLnBrk="1" hangingPunct="1">
              <a:lnSpc>
                <a:spcPct val="90000"/>
              </a:lnSpc>
              <a:buFont typeface="Arial" panose="020B0604020202020204" pitchFamily="34" charset="0"/>
              <a:buChar char="•"/>
              <a:defRPr/>
            </a:pPr>
            <a:r>
              <a:rPr lang="en-US" altLang="zh-TW" sz="1600">
                <a:cs typeface="+mn-cs"/>
              </a:rPr>
              <a:t>In the </a:t>
            </a:r>
            <a:r>
              <a:rPr lang="en-US" altLang="zh-TW" sz="1600" b="1">
                <a:cs typeface="+mn-cs"/>
              </a:rPr>
              <a:t>Training Phrases</a:t>
            </a:r>
            <a:r>
              <a:rPr lang="en-US" altLang="zh-TW" sz="1600">
                <a:cs typeface="+mn-cs"/>
              </a:rPr>
              <a:t> section, enter examples of what you might expect a user to ask for. Since you're creating a weather agent, you want to include questions about locations and different times. The more examples you provide, the more ways a user can ask a question and the agent will understand.</a:t>
            </a:r>
          </a:p>
          <a:p>
            <a:pPr lvl="1" indent="-228600" eaLnBrk="1" hangingPunct="1">
              <a:lnSpc>
                <a:spcPct val="90000"/>
              </a:lnSpc>
              <a:buFont typeface="Arial" panose="020B0604020202020204" pitchFamily="34" charset="0"/>
              <a:buChar char="•"/>
              <a:defRPr/>
            </a:pPr>
            <a:r>
              <a:rPr lang="en-US" altLang="zh-TW" sz="1600"/>
              <a:t>What is the weather like</a:t>
            </a:r>
          </a:p>
          <a:p>
            <a:pPr lvl="1" indent="-228600" eaLnBrk="1" hangingPunct="1">
              <a:lnSpc>
                <a:spcPct val="90000"/>
              </a:lnSpc>
              <a:buFont typeface="Arial" panose="020B0604020202020204" pitchFamily="34" charset="0"/>
              <a:buChar char="•"/>
              <a:defRPr/>
            </a:pPr>
            <a:r>
              <a:rPr lang="en-US" altLang="zh-TW" sz="1600"/>
              <a:t>What is the weather supposed to be</a:t>
            </a:r>
          </a:p>
          <a:p>
            <a:pPr lvl="1" indent="-228600" eaLnBrk="1" hangingPunct="1">
              <a:lnSpc>
                <a:spcPct val="90000"/>
              </a:lnSpc>
              <a:buFont typeface="Arial" panose="020B0604020202020204" pitchFamily="34" charset="0"/>
              <a:buChar char="•"/>
              <a:defRPr/>
            </a:pPr>
            <a:r>
              <a:rPr lang="en-US" altLang="zh-TW" sz="1600"/>
              <a:t>Weather forecast</a:t>
            </a:r>
          </a:p>
          <a:p>
            <a:pPr lvl="1" indent="-228600" eaLnBrk="1" hangingPunct="1">
              <a:lnSpc>
                <a:spcPct val="90000"/>
              </a:lnSpc>
              <a:buFont typeface="Arial" panose="020B0604020202020204" pitchFamily="34" charset="0"/>
              <a:buChar char="•"/>
              <a:defRPr/>
            </a:pPr>
            <a:r>
              <a:rPr lang="en-US" altLang="zh-TW" sz="1600"/>
              <a:t>What is the weather today</a:t>
            </a:r>
          </a:p>
          <a:p>
            <a:pPr lvl="1" indent="-228600" eaLnBrk="1" hangingPunct="1">
              <a:lnSpc>
                <a:spcPct val="90000"/>
              </a:lnSpc>
              <a:buFont typeface="Arial" panose="020B0604020202020204" pitchFamily="34" charset="0"/>
              <a:buChar char="•"/>
              <a:defRPr/>
            </a:pPr>
            <a:r>
              <a:rPr lang="en-US" altLang="zh-TW" sz="1600"/>
              <a:t>Weather for tomorrow</a:t>
            </a:r>
          </a:p>
          <a:p>
            <a:pPr lvl="1" indent="-228600" eaLnBrk="1" hangingPunct="1">
              <a:lnSpc>
                <a:spcPct val="90000"/>
              </a:lnSpc>
              <a:buFont typeface="Arial" panose="020B0604020202020204" pitchFamily="34" charset="0"/>
              <a:buChar char="•"/>
              <a:defRPr/>
            </a:pPr>
            <a:r>
              <a:rPr lang="en-US" altLang="zh-TW" sz="1600"/>
              <a:t>Weather forecast in San Francisco tomorrow</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26" name="Rectangle 2">
            <a:extLst>
              <a:ext uri="{FF2B5EF4-FFF2-40B4-BE49-F238E27FC236}">
                <a16:creationId xmlns:a16="http://schemas.microsoft.com/office/drawing/2014/main" id="{6D5938FB-9F6E-48BA-8FB1-66EA9A86DE8C}"/>
              </a:ext>
            </a:extLst>
          </p:cNvPr>
          <p:cNvSpPr>
            <a:spLocks noGrp="1" noChangeArrowheads="1"/>
          </p:cNvSpPr>
          <p:nvPr>
            <p:ph type="title"/>
          </p:nvPr>
        </p:nvSpPr>
        <p:spPr>
          <a:xfrm>
            <a:off x="785059" y="586822"/>
            <a:ext cx="2670189" cy="1645920"/>
          </a:xfrm>
        </p:spPr>
        <p:txBody>
          <a:bodyPr vert="horz" lIns="91440" tIns="45720" rIns="91440" bIns="45720" rtlCol="0" anchor="ctr">
            <a:normAutofit/>
          </a:bodyPr>
          <a:lstStyle/>
          <a:p>
            <a:pPr defTabSz="914400"/>
            <a:r>
              <a:rPr lang="en-US" altLang="zh-TW" sz="2800" kern="1200">
                <a:solidFill>
                  <a:schemeClr val="tx1"/>
                </a:solidFill>
                <a:latin typeface="+mj-lt"/>
                <a:ea typeface="+mj-ea"/>
                <a:cs typeface="+mj-cs"/>
              </a:rPr>
              <a:t>Create intent</a:t>
            </a:r>
          </a:p>
        </p:txBody>
      </p:sp>
      <p:sp>
        <p:nvSpPr>
          <p:cNvPr id="77" name="Rectangle 7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9" name="Rectangle 7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866" name="Rectangle 3">
            <a:extLst>
              <a:ext uri="{FF2B5EF4-FFF2-40B4-BE49-F238E27FC236}">
                <a16:creationId xmlns:a16="http://schemas.microsoft.com/office/drawing/2014/main" id="{2F124DF5-7B66-40CC-BC53-333D2B9487FC}"/>
              </a:ext>
            </a:extLst>
          </p:cNvPr>
          <p:cNvSpPr txBox="1">
            <a:spLocks noChangeArrowheads="1"/>
          </p:cNvSpPr>
          <p:nvPr/>
        </p:nvSpPr>
        <p:spPr bwMode="auto">
          <a:xfrm>
            <a:off x="4013373" y="586822"/>
            <a:ext cx="4501977" cy="1645920"/>
          </a:xfrm>
          <a:prstGeom prst="rect">
            <a:avLst/>
          </a:prstGeom>
        </p:spPr>
        <p:txBody>
          <a:bodyPr vert="horz" lIns="91440" tIns="45720" rIns="91440" bIns="45720" rtlCol="0" anchor="ctr">
            <a:norm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indent="-228600" eaLnBrk="1" fontAlgn="auto" hangingPunct="1">
              <a:lnSpc>
                <a:spcPct val="90000"/>
              </a:lnSpc>
              <a:spcAft>
                <a:spcPts val="0"/>
              </a:spcAft>
              <a:buFont typeface="Arial" panose="020B0604020202020204" pitchFamily="34" charset="0"/>
              <a:buChar char="•"/>
              <a:defRPr/>
            </a:pPr>
            <a:r>
              <a:rPr lang="en-US" altLang="zh-TW" sz="1600">
                <a:latin typeface="+mn-lt"/>
                <a:ea typeface="+mn-ea"/>
              </a:rPr>
              <a:t>training phrases:</a:t>
            </a:r>
          </a:p>
          <a:p>
            <a:pPr lvl="1" indent="-228600" eaLnBrk="1" fontAlgn="auto" hangingPunct="1">
              <a:lnSpc>
                <a:spcPct val="90000"/>
              </a:lnSpc>
              <a:spcAft>
                <a:spcPts val="0"/>
              </a:spcAft>
              <a:buFont typeface="Arial" panose="020B0604020202020204" pitchFamily="34" charset="0"/>
              <a:buChar char="•"/>
              <a:defRPr/>
            </a:pPr>
            <a:r>
              <a:rPr lang="en-US" altLang="zh-TW" sz="1600">
                <a:latin typeface="+mn-lt"/>
                <a:ea typeface="+mn-ea"/>
              </a:rPr>
              <a:t>Weather forecast in San Francisco tomorrow</a:t>
            </a:r>
          </a:p>
          <a:p>
            <a:pPr marL="457200" lvl="1" indent="-228600" eaLnBrk="1" fontAlgn="auto" hangingPunct="1">
              <a:lnSpc>
                <a:spcPct val="90000"/>
              </a:lnSpc>
              <a:spcAft>
                <a:spcPts val="0"/>
              </a:spcAft>
              <a:buFont typeface="Arial" panose="020B0604020202020204" pitchFamily="34" charset="0"/>
              <a:buChar char="•"/>
              <a:defRPr/>
            </a:pPr>
            <a:endParaRPr lang="en-US" altLang="zh-TW" sz="1600">
              <a:latin typeface="+mn-lt"/>
              <a:ea typeface="+mn-ea"/>
            </a:endParaRPr>
          </a:p>
        </p:txBody>
      </p:sp>
      <p:pic>
        <p:nvPicPr>
          <p:cNvPr id="26628" name="圖片 1">
            <a:extLst>
              <a:ext uri="{FF2B5EF4-FFF2-40B4-BE49-F238E27FC236}">
                <a16:creationId xmlns:a16="http://schemas.microsoft.com/office/drawing/2014/main" id="{F94DA21B-F2BC-433B-BE33-09EE4F159D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8338" y="3565358"/>
            <a:ext cx="8373618" cy="18212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650" name="Rectangle 2">
            <a:extLst>
              <a:ext uri="{FF2B5EF4-FFF2-40B4-BE49-F238E27FC236}">
                <a16:creationId xmlns:a16="http://schemas.microsoft.com/office/drawing/2014/main" id="{BC34BF8F-9061-4C4D-A409-B8453645D31F}"/>
              </a:ext>
            </a:extLst>
          </p:cNvPr>
          <p:cNvSpPr>
            <a:spLocks noGrp="1" noChangeArrowheads="1"/>
          </p:cNvSpPr>
          <p:nvPr>
            <p:ph type="title"/>
          </p:nvPr>
        </p:nvSpPr>
        <p:spPr>
          <a:xfrm>
            <a:off x="473202" y="630936"/>
            <a:ext cx="2699766" cy="1463040"/>
          </a:xfrm>
        </p:spPr>
        <p:txBody>
          <a:bodyPr vert="horz" lIns="91440" tIns="45720" rIns="91440" bIns="45720" rtlCol="0" anchor="ctr">
            <a:normAutofit/>
          </a:bodyPr>
          <a:lstStyle/>
          <a:p>
            <a:pPr defTabSz="914400"/>
            <a:r>
              <a:rPr lang="en-US" altLang="zh-TW" sz="4200" kern="1200">
                <a:solidFill>
                  <a:srgbClr val="FFFFFF"/>
                </a:solidFill>
                <a:latin typeface="+mj-lt"/>
                <a:ea typeface="+mj-ea"/>
                <a:cs typeface="+mj-cs"/>
              </a:rPr>
              <a:t>Create intent</a:t>
            </a:r>
          </a:p>
        </p:txBody>
      </p:sp>
      <p:sp>
        <p:nvSpPr>
          <p:cNvPr id="7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355598"/>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1" name="Rectangle 3">
            <a:extLst>
              <a:ext uri="{FF2B5EF4-FFF2-40B4-BE49-F238E27FC236}">
                <a16:creationId xmlns:a16="http://schemas.microsoft.com/office/drawing/2014/main" id="{608AF26D-A2AB-41CF-9F61-C48790D6AAB8}"/>
              </a:ext>
            </a:extLst>
          </p:cNvPr>
          <p:cNvSpPr txBox="1">
            <a:spLocks noChangeArrowheads="1"/>
          </p:cNvSpPr>
          <p:nvPr/>
        </p:nvSpPr>
        <p:spPr bwMode="auto">
          <a:xfrm>
            <a:off x="3355846" y="630936"/>
            <a:ext cx="5305807" cy="14630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indent="-228600" eaLnBrk="1" hangingPunct="1">
              <a:spcBef>
                <a:spcPct val="20000"/>
              </a:spcBef>
              <a:buClr>
                <a:schemeClr val="folHlink"/>
              </a:buClr>
              <a:buSzPct val="60000"/>
            </a:pPr>
            <a:r>
              <a:rPr kumimoji="1" lang="en-US" altLang="zh-TW" sz="1900">
                <a:solidFill>
                  <a:srgbClr val="FFFFFF"/>
                </a:solidFill>
                <a:latin typeface="+mn-lt"/>
              </a:rPr>
              <a:t>Create the system entities, San Francisco tomorrow entities</a:t>
            </a:r>
          </a:p>
        </p:txBody>
      </p:sp>
      <p:pic>
        <p:nvPicPr>
          <p:cNvPr id="27652" name="圖片 2">
            <a:extLst>
              <a:ext uri="{FF2B5EF4-FFF2-40B4-BE49-F238E27FC236}">
                <a16:creationId xmlns:a16="http://schemas.microsoft.com/office/drawing/2014/main" id="{23FC6A9B-F2DC-4BBE-9C67-2E5A9A829F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9807" y="2971800"/>
            <a:ext cx="6335241" cy="32784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78" name="Rectangle 7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4" name="Rectangle 2">
            <a:extLst>
              <a:ext uri="{FF2B5EF4-FFF2-40B4-BE49-F238E27FC236}">
                <a16:creationId xmlns:a16="http://schemas.microsoft.com/office/drawing/2014/main" id="{CC30E407-668C-4495-AB9F-53F68CA5CC78}"/>
              </a:ext>
            </a:extLst>
          </p:cNvPr>
          <p:cNvSpPr>
            <a:spLocks noGrp="1" noChangeArrowheads="1"/>
          </p:cNvSpPr>
          <p:nvPr>
            <p:ph type="title"/>
          </p:nvPr>
        </p:nvSpPr>
        <p:spPr>
          <a:xfrm>
            <a:off x="473202" y="502920"/>
            <a:ext cx="2564892" cy="1463040"/>
          </a:xfrm>
        </p:spPr>
        <p:txBody>
          <a:bodyPr vert="horz" lIns="91440" tIns="45720" rIns="91440" bIns="45720" rtlCol="0" anchor="ctr">
            <a:normAutofit/>
          </a:bodyPr>
          <a:lstStyle/>
          <a:p>
            <a:pPr defTabSz="914400"/>
            <a:r>
              <a:rPr lang="en-US" altLang="zh-TW" sz="4200" kern="1200">
                <a:solidFill>
                  <a:schemeClr val="tx1"/>
                </a:solidFill>
                <a:latin typeface="+mj-lt"/>
                <a:ea typeface="+mj-ea"/>
                <a:cs typeface="+mj-cs"/>
              </a:rPr>
              <a:t>Create intent</a:t>
            </a:r>
          </a:p>
        </p:txBody>
      </p:sp>
      <p:sp>
        <p:nvSpPr>
          <p:cNvPr id="2867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5" name="Rectangle 3">
            <a:extLst>
              <a:ext uri="{FF2B5EF4-FFF2-40B4-BE49-F238E27FC236}">
                <a16:creationId xmlns:a16="http://schemas.microsoft.com/office/drawing/2014/main" id="{55674E3D-E720-4233-824E-BAFB5E9C434C}"/>
              </a:ext>
            </a:extLst>
          </p:cNvPr>
          <p:cNvSpPr txBox="1">
            <a:spLocks noChangeArrowheads="1"/>
          </p:cNvSpPr>
          <p:nvPr/>
        </p:nvSpPr>
        <p:spPr bwMode="auto">
          <a:xfrm>
            <a:off x="3490721" y="502920"/>
            <a:ext cx="5170932" cy="14630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indent="-228600" eaLnBrk="1" hangingPunct="1">
              <a:lnSpc>
                <a:spcPct val="90000"/>
              </a:lnSpc>
              <a:spcBef>
                <a:spcPct val="20000"/>
              </a:spcBef>
              <a:buClr>
                <a:schemeClr val="folHlink"/>
              </a:buClr>
              <a:buSzPct val="60000"/>
              <a:buFont typeface="Arial" panose="020B0604020202020204" pitchFamily="34" charset="0"/>
              <a:buChar char="•"/>
            </a:pPr>
            <a:r>
              <a:rPr kumimoji="1" lang="en-US" altLang="zh-TW" sz="1900" dirty="0">
                <a:latin typeface="+mn-lt"/>
              </a:rPr>
              <a:t>training </a:t>
            </a:r>
            <a:r>
              <a:rPr kumimoji="1" lang="en-US" altLang="zh-TW" sz="1900" dirty="0" err="1">
                <a:latin typeface="+mn-lt"/>
              </a:rPr>
              <a:t>phrases“Save</a:t>
            </a:r>
            <a:r>
              <a:rPr kumimoji="1" lang="en-US" altLang="zh-TW" sz="1900" dirty="0">
                <a:latin typeface="+mn-lt"/>
              </a:rPr>
              <a:t>”</a:t>
            </a:r>
            <a:r>
              <a:rPr kumimoji="1" lang="zh-TW" altLang="en-US" sz="1900" dirty="0">
                <a:latin typeface="+mn-lt"/>
              </a:rPr>
              <a:t>！</a:t>
            </a:r>
            <a:endParaRPr kumimoji="1" lang="en-US" altLang="zh-TW" sz="1900" dirty="0">
              <a:latin typeface="+mn-lt"/>
            </a:endParaRPr>
          </a:p>
        </p:txBody>
      </p:sp>
      <p:pic>
        <p:nvPicPr>
          <p:cNvPr id="28676" name="圖片 1">
            <a:extLst>
              <a:ext uri="{FF2B5EF4-FFF2-40B4-BE49-F238E27FC236}">
                <a16:creationId xmlns:a16="http://schemas.microsoft.com/office/drawing/2014/main" id="{9F82F6AE-8C96-4468-9A0A-BB9F9E9B48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4311" y="2290936"/>
            <a:ext cx="6946234" cy="395935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98" name="Rectangle 2">
            <a:extLst>
              <a:ext uri="{FF2B5EF4-FFF2-40B4-BE49-F238E27FC236}">
                <a16:creationId xmlns:a16="http://schemas.microsoft.com/office/drawing/2014/main" id="{19DAC182-A2CC-49D8-B06E-5864F7E2FBB5}"/>
              </a:ext>
            </a:extLst>
          </p:cNvPr>
          <p:cNvSpPr>
            <a:spLocks noGrp="1" noChangeArrowheads="1"/>
          </p:cNvSpPr>
          <p:nvPr>
            <p:ph type="title"/>
          </p:nvPr>
        </p:nvSpPr>
        <p:spPr>
          <a:xfrm>
            <a:off x="473202" y="640080"/>
            <a:ext cx="3614166" cy="1481328"/>
          </a:xfrm>
        </p:spPr>
        <p:txBody>
          <a:bodyPr vert="horz" lIns="91440" tIns="45720" rIns="91440" bIns="45720" rtlCol="0" anchor="b">
            <a:normAutofit/>
          </a:bodyPr>
          <a:lstStyle/>
          <a:p>
            <a:pPr defTabSz="914400"/>
            <a:r>
              <a:rPr lang="en-US" altLang="zh-TW" sz="4700" kern="1200">
                <a:solidFill>
                  <a:schemeClr val="tx1"/>
                </a:solidFill>
                <a:latin typeface="+mj-lt"/>
                <a:ea typeface="+mj-ea"/>
                <a:cs typeface="+mj-cs"/>
              </a:rPr>
              <a:t>Try it out</a:t>
            </a:r>
          </a:p>
        </p:txBody>
      </p:sp>
      <p:sp>
        <p:nvSpPr>
          <p:cNvPr id="7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99" name="Rectangle 3">
            <a:extLst>
              <a:ext uri="{FF2B5EF4-FFF2-40B4-BE49-F238E27FC236}">
                <a16:creationId xmlns:a16="http://schemas.microsoft.com/office/drawing/2014/main" id="{B20517B9-0C32-462B-BCF4-18FE5C8C3489}"/>
              </a:ext>
            </a:extLst>
          </p:cNvPr>
          <p:cNvSpPr txBox="1">
            <a:spLocks noChangeArrowheads="1"/>
          </p:cNvSpPr>
          <p:nvPr/>
        </p:nvSpPr>
        <p:spPr bwMode="auto">
          <a:xfrm>
            <a:off x="473202" y="2660904"/>
            <a:ext cx="3614166" cy="354787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indent="-228600" eaLnBrk="1" hangingPunct="1">
              <a:lnSpc>
                <a:spcPct val="90000"/>
              </a:lnSpc>
              <a:spcBef>
                <a:spcPct val="20000"/>
              </a:spcBef>
              <a:buClr>
                <a:schemeClr val="folHlink"/>
              </a:buClr>
              <a:buSzPct val="60000"/>
              <a:buFont typeface="Arial" panose="020B0604020202020204" pitchFamily="34" charset="0"/>
              <a:buChar char="•"/>
            </a:pPr>
            <a:r>
              <a:rPr kumimoji="1" lang="en-US" altLang="zh-TW" sz="1900">
                <a:latin typeface="+mn-lt"/>
              </a:rPr>
              <a:t>Try it now How's the weather in Denver tomorrow</a:t>
            </a:r>
          </a:p>
        </p:txBody>
      </p:sp>
      <p:pic>
        <p:nvPicPr>
          <p:cNvPr id="29700" name="圖片 2">
            <a:extLst>
              <a:ext uri="{FF2B5EF4-FFF2-40B4-BE49-F238E27FC236}">
                <a16:creationId xmlns:a16="http://schemas.microsoft.com/office/drawing/2014/main" id="{5495670A-D65A-4078-BE6B-BFCB9F2549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50435" y="640080"/>
            <a:ext cx="3541927" cy="55778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00762" y="563918"/>
            <a:ext cx="3089954" cy="5978614"/>
            <a:chOff x="7513372" y="803186"/>
            <a:chExt cx="4163968" cy="5978614"/>
          </a:xfrm>
        </p:grpSpPr>
        <p:sp>
          <p:nvSpPr>
            <p:cNvPr id="74"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0722" name="Rectangle 2">
            <a:extLst>
              <a:ext uri="{FF2B5EF4-FFF2-40B4-BE49-F238E27FC236}">
                <a16:creationId xmlns:a16="http://schemas.microsoft.com/office/drawing/2014/main" id="{76749B58-71C0-4F7A-A090-23DBCB0F84D7}"/>
              </a:ext>
            </a:extLst>
          </p:cNvPr>
          <p:cNvSpPr>
            <a:spLocks noGrp="1" noChangeArrowheads="1"/>
          </p:cNvSpPr>
          <p:nvPr>
            <p:ph type="title"/>
          </p:nvPr>
        </p:nvSpPr>
        <p:spPr>
          <a:xfrm>
            <a:off x="823851" y="885651"/>
            <a:ext cx="2422352" cy="4624603"/>
          </a:xfrm>
        </p:spPr>
        <p:txBody>
          <a:bodyPr vert="horz" lIns="91440" tIns="45720" rIns="91440" bIns="45720" rtlCol="0" anchor="ctr">
            <a:normAutofit/>
          </a:bodyPr>
          <a:lstStyle/>
          <a:p>
            <a:pPr defTabSz="914400"/>
            <a:r>
              <a:rPr lang="en-US" altLang="zh-TW" sz="4400" kern="1200">
                <a:solidFill>
                  <a:srgbClr val="FFFFFF"/>
                </a:solidFill>
                <a:latin typeface="+mj-lt"/>
                <a:ea typeface="+mj-ea"/>
                <a:cs typeface="+mj-cs"/>
              </a:rPr>
              <a:t>Try it out</a:t>
            </a:r>
          </a:p>
        </p:txBody>
      </p:sp>
      <p:sp>
        <p:nvSpPr>
          <p:cNvPr id="5" name="Rectangle 3">
            <a:extLst>
              <a:ext uri="{FF2B5EF4-FFF2-40B4-BE49-F238E27FC236}">
                <a16:creationId xmlns:a16="http://schemas.microsoft.com/office/drawing/2014/main" id="{22CD4276-C6DA-446B-9BA2-6DFC63398F36}"/>
              </a:ext>
            </a:extLst>
          </p:cNvPr>
          <p:cNvSpPr txBox="1">
            <a:spLocks noChangeArrowheads="1"/>
          </p:cNvSpPr>
          <p:nvPr/>
        </p:nvSpPr>
        <p:spPr bwMode="auto">
          <a:xfrm>
            <a:off x="3734031" y="885651"/>
            <a:ext cx="4893915" cy="4616849"/>
          </a:xfrm>
          <a:prstGeom prst="rect">
            <a:avLst/>
          </a:prstGeom>
        </p:spPr>
        <p:txBody>
          <a:bodyPr vert="horz" lIns="91440" tIns="45720" rIns="91440" bIns="45720" rtlCol="0" anchor="ctr">
            <a:normAutofit/>
          </a:bodyPr>
          <a:lstStyle>
            <a:lvl1pPr marL="342900" indent="-342900" algn="l" rtl="0" eaLnBrk="0" fontAlgn="base" hangingPunct="0">
              <a:spcBef>
                <a:spcPct val="20000"/>
              </a:spcBef>
              <a:spcAft>
                <a:spcPct val="0"/>
              </a:spcAft>
              <a:buClr>
                <a:schemeClr val="folHlink"/>
              </a:buClr>
              <a:buSzPct val="60000"/>
              <a:buFont typeface="Wingdings" charset="2"/>
              <a:buChar char="n"/>
              <a:defRPr kumimoji="1" sz="3200">
                <a:solidFill>
                  <a:schemeClr val="tx1"/>
                </a:solidFill>
                <a:latin typeface="+mn-lt"/>
                <a:ea typeface="+mn-ea"/>
                <a:cs typeface="新細明體" charset="0"/>
              </a:defRPr>
            </a:lvl1pPr>
            <a:lvl2pPr marL="742950" indent="-285750" algn="l" rtl="0" eaLnBrk="0" fontAlgn="base" hangingPunct="0">
              <a:spcBef>
                <a:spcPct val="20000"/>
              </a:spcBef>
              <a:spcAft>
                <a:spcPct val="0"/>
              </a:spcAft>
              <a:buClr>
                <a:schemeClr val="hlink"/>
              </a:buClr>
              <a:buSzPct val="55000"/>
              <a:buFont typeface="Wingdings"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indent="-228600" eaLnBrk="1" hangingPunct="1">
              <a:lnSpc>
                <a:spcPct val="90000"/>
              </a:lnSpc>
              <a:buFont typeface="Arial" panose="020B0604020202020204" pitchFamily="34" charset="0"/>
              <a:buChar char="•"/>
              <a:defRPr/>
            </a:pPr>
            <a:r>
              <a:rPr lang="en-US" altLang="zh-TW" sz="2100">
                <a:cs typeface="+mn-cs"/>
              </a:rPr>
              <a:t>You won't get a conversational response, but you should see data in the following fields of the console: </a:t>
            </a:r>
          </a:p>
          <a:p>
            <a:pPr lvl="1" indent="-228600" eaLnBrk="1" hangingPunct="1">
              <a:lnSpc>
                <a:spcPct val="90000"/>
              </a:lnSpc>
              <a:buFont typeface="Arial" panose="020B0604020202020204" pitchFamily="34" charset="0"/>
              <a:buChar char="•"/>
              <a:defRPr/>
            </a:pPr>
            <a:r>
              <a:rPr lang="en-US" altLang="zh-TW" sz="2100" b="1"/>
              <a:t>Response</a:t>
            </a:r>
            <a:r>
              <a:rPr lang="en-US" altLang="zh-TW" sz="2100"/>
              <a:t> - "Not Available" because the agent doesn't have any actual responses set up yet</a:t>
            </a:r>
          </a:p>
          <a:p>
            <a:pPr lvl="1" indent="-228600" eaLnBrk="1" hangingPunct="1">
              <a:lnSpc>
                <a:spcPct val="90000"/>
              </a:lnSpc>
              <a:buFont typeface="Arial" panose="020B0604020202020204" pitchFamily="34" charset="0"/>
              <a:buChar char="•"/>
              <a:defRPr/>
            </a:pPr>
            <a:r>
              <a:rPr lang="en-US" altLang="zh-TW" sz="2100" b="1"/>
              <a:t>Intent</a:t>
            </a:r>
            <a:r>
              <a:rPr lang="en-US" altLang="zh-TW" sz="2100"/>
              <a:t> - weather means the request hit the "weather" intent</a:t>
            </a:r>
          </a:p>
          <a:p>
            <a:pPr lvl="1" indent="-228600" eaLnBrk="1" hangingPunct="1">
              <a:lnSpc>
                <a:spcPct val="90000"/>
              </a:lnSpc>
              <a:buFont typeface="Arial" panose="020B0604020202020204" pitchFamily="34" charset="0"/>
              <a:buChar char="•"/>
              <a:defRPr/>
            </a:pPr>
            <a:r>
              <a:rPr lang="en-US" altLang="zh-TW" sz="2100" b="1"/>
              <a:t>Parameters</a:t>
            </a:r>
            <a:r>
              <a:rPr lang="en-US" altLang="zh-TW" sz="2100"/>
              <a:t> - date and geo-city have their respective values from the request (e.g. tomorrow's date and "Denver")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46" name="Rectangle 2">
            <a:extLst>
              <a:ext uri="{FF2B5EF4-FFF2-40B4-BE49-F238E27FC236}">
                <a16:creationId xmlns:a16="http://schemas.microsoft.com/office/drawing/2014/main" id="{50E83A12-331D-4BEE-A516-64EC868FCAB9}"/>
              </a:ext>
            </a:extLst>
          </p:cNvPr>
          <p:cNvSpPr>
            <a:spLocks noGrp="1" noChangeArrowheads="1"/>
          </p:cNvSpPr>
          <p:nvPr>
            <p:ph type="title"/>
          </p:nvPr>
        </p:nvSpPr>
        <p:spPr>
          <a:xfrm>
            <a:off x="571500" y="559678"/>
            <a:ext cx="2675936" cy="4952492"/>
          </a:xfrm>
        </p:spPr>
        <p:txBody>
          <a:bodyPr vert="horz" lIns="91440" tIns="45720" rIns="91440" bIns="45720" rtlCol="0" anchor="ctr">
            <a:normAutofit/>
          </a:bodyPr>
          <a:lstStyle/>
          <a:p>
            <a:pPr defTabSz="914400"/>
            <a:r>
              <a:rPr lang="en-US" altLang="zh-TW" sz="4400" kern="1200">
                <a:solidFill>
                  <a:schemeClr val="bg1"/>
                </a:solidFill>
                <a:latin typeface="+mj-lt"/>
                <a:ea typeface="+mj-ea"/>
                <a:cs typeface="+mj-cs"/>
              </a:rPr>
              <a:t>Add responses</a:t>
            </a:r>
          </a:p>
        </p:txBody>
      </p:sp>
      <p:cxnSp>
        <p:nvCxnSpPr>
          <p:cNvPr id="75" name="Straight Connector 74">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1749" name="Rectangle 3">
            <a:extLst>
              <a:ext uri="{FF2B5EF4-FFF2-40B4-BE49-F238E27FC236}">
                <a16:creationId xmlns:a16="http://schemas.microsoft.com/office/drawing/2014/main" id="{53618299-C28C-42C5-B0A6-04765D48BD67}"/>
              </a:ext>
            </a:extLst>
          </p:cNvPr>
          <p:cNvGraphicFramePr/>
          <p:nvPr>
            <p:extLst>
              <p:ext uri="{D42A27DB-BD31-4B8C-83A1-F6EECF244321}">
                <p14:modId xmlns:p14="http://schemas.microsoft.com/office/powerpoint/2010/main" val="2357858294"/>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0" name="Rectangle 2">
            <a:extLst>
              <a:ext uri="{FF2B5EF4-FFF2-40B4-BE49-F238E27FC236}">
                <a16:creationId xmlns:a16="http://schemas.microsoft.com/office/drawing/2014/main" id="{C3AFC524-0D4A-4872-B2CA-1C5712DB4CBD}"/>
              </a:ext>
            </a:extLst>
          </p:cNvPr>
          <p:cNvSpPr>
            <a:spLocks noGrp="1" noChangeArrowheads="1"/>
          </p:cNvSpPr>
          <p:nvPr>
            <p:ph type="title"/>
          </p:nvPr>
        </p:nvSpPr>
        <p:spPr>
          <a:xfrm>
            <a:off x="479160" y="417576"/>
            <a:ext cx="8182230" cy="1249394"/>
          </a:xfrm>
        </p:spPr>
        <p:txBody>
          <a:bodyPr vert="horz" lIns="91440" tIns="45720" rIns="91440" bIns="45720" rtlCol="0" anchor="ctr">
            <a:normAutofit/>
          </a:bodyPr>
          <a:lstStyle/>
          <a:p>
            <a:pPr algn="ctr" defTabSz="914400"/>
            <a:r>
              <a:rPr lang="en-US" altLang="zh-TW" sz="5700" kern="1200">
                <a:solidFill>
                  <a:schemeClr val="tx1"/>
                </a:solidFill>
                <a:latin typeface="+mj-lt"/>
                <a:ea typeface="+mj-ea"/>
                <a:cs typeface="+mj-cs"/>
              </a:rPr>
              <a:t>Add responses</a:t>
            </a:r>
          </a:p>
        </p:txBody>
      </p:sp>
      <p:sp>
        <p:nvSpPr>
          <p:cNvPr id="7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 name="connsiteX0" fmla="*/ 0 w 3429000"/>
              <a:gd name="connsiteY0" fmla="*/ 0 h 18288"/>
              <a:gd name="connsiteX1" fmla="*/ 617220 w 3429000"/>
              <a:gd name="connsiteY1" fmla="*/ 0 h 18288"/>
              <a:gd name="connsiteX2" fmla="*/ 1200150 w 3429000"/>
              <a:gd name="connsiteY2" fmla="*/ 0 h 18288"/>
              <a:gd name="connsiteX3" fmla="*/ 1817370 w 3429000"/>
              <a:gd name="connsiteY3" fmla="*/ 0 h 18288"/>
              <a:gd name="connsiteX4" fmla="*/ 2503170 w 3429000"/>
              <a:gd name="connsiteY4" fmla="*/ 0 h 18288"/>
              <a:gd name="connsiteX5" fmla="*/ 3429000 w 3429000"/>
              <a:gd name="connsiteY5" fmla="*/ 0 h 18288"/>
              <a:gd name="connsiteX6" fmla="*/ 3429000 w 3429000"/>
              <a:gd name="connsiteY6" fmla="*/ 18288 h 18288"/>
              <a:gd name="connsiteX7" fmla="*/ 2743200 w 3429000"/>
              <a:gd name="connsiteY7" fmla="*/ 18288 h 18288"/>
              <a:gd name="connsiteX8" fmla="*/ 1988820 w 3429000"/>
              <a:gd name="connsiteY8" fmla="*/ 18288 h 18288"/>
              <a:gd name="connsiteX9" fmla="*/ 1405890 w 3429000"/>
              <a:gd name="connsiteY9" fmla="*/ 18288 h 18288"/>
              <a:gd name="connsiteX10" fmla="*/ 65151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66" y="4844"/>
                  <a:pt x="3428590" y="11009"/>
                  <a:pt x="3429000" y="18288"/>
                </a:cubicBezTo>
                <a:cubicBezTo>
                  <a:pt x="3212354" y="28872"/>
                  <a:pt x="3083619" y="-836"/>
                  <a:pt x="2811780" y="18288"/>
                </a:cubicBezTo>
                <a:cubicBezTo>
                  <a:pt x="2533576" y="25058"/>
                  <a:pt x="2477440" y="20531"/>
                  <a:pt x="2228850" y="18288"/>
                </a:cubicBezTo>
                <a:cubicBezTo>
                  <a:pt x="2003657" y="-1843"/>
                  <a:pt x="1810789" y="18294"/>
                  <a:pt x="1543050" y="18288"/>
                </a:cubicBezTo>
                <a:cubicBezTo>
                  <a:pt x="1286635" y="-21162"/>
                  <a:pt x="1189418" y="22290"/>
                  <a:pt x="925830" y="18288"/>
                </a:cubicBezTo>
                <a:cubicBezTo>
                  <a:pt x="678389" y="-2387"/>
                  <a:pt x="367033" y="43234"/>
                  <a:pt x="0" y="18288"/>
                </a:cubicBezTo>
                <a:cubicBezTo>
                  <a:pt x="-649" y="11698"/>
                  <a:pt x="663" y="5413"/>
                  <a:pt x="0" y="0"/>
                </a:cubicBezTo>
                <a:close/>
              </a:path>
              <a:path w="3429000" h="18288"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475" y="5049"/>
                  <a:pt x="3429193" y="12044"/>
                  <a:pt x="3429000" y="18288"/>
                </a:cubicBezTo>
                <a:cubicBezTo>
                  <a:pt x="3101445" y="-3440"/>
                  <a:pt x="2879434" y="34023"/>
                  <a:pt x="2743200" y="18288"/>
                </a:cubicBezTo>
                <a:cubicBezTo>
                  <a:pt x="2609544" y="13915"/>
                  <a:pt x="2334178" y="48649"/>
                  <a:pt x="1988820" y="18288"/>
                </a:cubicBezTo>
                <a:cubicBezTo>
                  <a:pt x="1620184" y="18423"/>
                  <a:pt x="1586822" y="-1871"/>
                  <a:pt x="1405890" y="18288"/>
                </a:cubicBezTo>
                <a:cubicBezTo>
                  <a:pt x="1266239" y="28547"/>
                  <a:pt x="867500" y="15208"/>
                  <a:pt x="651510" y="18288"/>
                </a:cubicBezTo>
                <a:cubicBezTo>
                  <a:pt x="445459" y="40105"/>
                  <a:pt x="119818" y="-23744"/>
                  <a:pt x="0" y="18288"/>
                </a:cubicBezTo>
                <a:cubicBezTo>
                  <a:pt x="-39" y="12511"/>
                  <a:pt x="-381" y="8039"/>
                  <a:pt x="0" y="0"/>
                </a:cubicBezTo>
                <a:close/>
              </a:path>
              <a:path w="3429000" h="18288"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314" y="4158"/>
                  <a:pt x="3428021" y="12539"/>
                  <a:pt x="3429000" y="18288"/>
                </a:cubicBezTo>
                <a:cubicBezTo>
                  <a:pt x="3250522" y="56023"/>
                  <a:pt x="3056248" y="-1557"/>
                  <a:pt x="2811780" y="18288"/>
                </a:cubicBezTo>
                <a:cubicBezTo>
                  <a:pt x="2534418" y="26558"/>
                  <a:pt x="2483107" y="19890"/>
                  <a:pt x="2228850" y="18288"/>
                </a:cubicBezTo>
                <a:cubicBezTo>
                  <a:pt x="1996093" y="-20362"/>
                  <a:pt x="1790611" y="35096"/>
                  <a:pt x="1543050" y="18288"/>
                </a:cubicBezTo>
                <a:cubicBezTo>
                  <a:pt x="1276188" y="-29727"/>
                  <a:pt x="1196665" y="1050"/>
                  <a:pt x="925830" y="18288"/>
                </a:cubicBezTo>
                <a:cubicBezTo>
                  <a:pt x="718623" y="61416"/>
                  <a:pt x="374628" y="25039"/>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1" name="圖片 1">
            <a:extLst>
              <a:ext uri="{FF2B5EF4-FFF2-40B4-BE49-F238E27FC236}">
                <a16:creationId xmlns:a16="http://schemas.microsoft.com/office/drawing/2014/main" id="{76B3D48D-9E04-4A33-845A-D530277AD4E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030" y="3051612"/>
            <a:ext cx="8661654" cy="27500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Triangle 73">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6" name="Rectangle 2">
            <a:extLst>
              <a:ext uri="{FF2B5EF4-FFF2-40B4-BE49-F238E27FC236}">
                <a16:creationId xmlns:a16="http://schemas.microsoft.com/office/drawing/2014/main" id="{05470318-B384-4743-BC37-74196CEB264E}"/>
              </a:ext>
            </a:extLst>
          </p:cNvPr>
          <p:cNvSpPr>
            <a:spLocks noGrp="1" noChangeArrowheads="1"/>
          </p:cNvSpPr>
          <p:nvPr>
            <p:ph type="title"/>
          </p:nvPr>
        </p:nvSpPr>
        <p:spPr>
          <a:xfrm>
            <a:off x="806825" y="1188637"/>
            <a:ext cx="2241175" cy="4480726"/>
          </a:xfrm>
        </p:spPr>
        <p:txBody>
          <a:bodyPr>
            <a:normAutofit/>
          </a:bodyPr>
          <a:lstStyle/>
          <a:p>
            <a:pPr algn="r"/>
            <a:r>
              <a:rPr lang="en-US" altLang="zh-TW" sz="4400">
                <a:ea typeface="標楷體" pitchFamily="65" charset="-128"/>
              </a:rPr>
              <a:t>Chatbots</a:t>
            </a:r>
            <a:endParaRPr lang="zh-TW" altLang="en-US" sz="4400">
              <a:ea typeface="標楷體" pitchFamily="65" charset="-128"/>
            </a:endParaRPr>
          </a:p>
        </p:txBody>
      </p:sp>
      <p:cxnSp>
        <p:nvCxnSpPr>
          <p:cNvPr id="78" name="Straight Connector 77">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47" name="Rectangle 3">
            <a:extLst>
              <a:ext uri="{FF2B5EF4-FFF2-40B4-BE49-F238E27FC236}">
                <a16:creationId xmlns:a16="http://schemas.microsoft.com/office/drawing/2014/main" id="{83FC7967-B20D-41E0-9C84-E1FC461F2F3D}"/>
              </a:ext>
            </a:extLst>
          </p:cNvPr>
          <p:cNvSpPr>
            <a:spLocks noGrp="1" noChangeArrowheads="1"/>
          </p:cNvSpPr>
          <p:nvPr>
            <p:ph idx="1"/>
          </p:nvPr>
        </p:nvSpPr>
        <p:spPr bwMode="auto">
          <a:xfrm>
            <a:off x="3941445" y="1648870"/>
            <a:ext cx="3527136" cy="3560260"/>
          </a:xfrm>
        </p:spPr>
        <p:txBody>
          <a:bodyPr numCol="1" anchor="ctr" anchorCtr="0" compatLnSpc="1">
            <a:prstTxWarp prst="textNoShape">
              <a:avLst/>
            </a:prstTxWarp>
            <a:normAutofit/>
          </a:bodyPr>
          <a:lstStyle/>
          <a:p>
            <a:r>
              <a:rPr lang="en-US" altLang="zh-TW" dirty="0">
                <a:ea typeface="標楷體" pitchFamily="65" charset="-128"/>
              </a:rPr>
              <a:t>Two types of chatbots:</a:t>
            </a:r>
          </a:p>
          <a:p>
            <a:pPr lvl="1"/>
            <a:r>
              <a:rPr lang="en-US" altLang="zh-TW" sz="2100" dirty="0">
                <a:ea typeface="標楷體" pitchFamily="65" charset="-128"/>
              </a:rPr>
              <a:t>Chit-chat Bots:</a:t>
            </a:r>
          </a:p>
          <a:p>
            <a:pPr lvl="2"/>
            <a:r>
              <a:rPr lang="en-US" altLang="zh-TW" sz="2100" dirty="0">
                <a:ea typeface="標楷體" pitchFamily="65" charset="-128"/>
              </a:rPr>
              <a:t>No Specific goal, focus on natural response</a:t>
            </a:r>
          </a:p>
          <a:p>
            <a:pPr lvl="1"/>
            <a:r>
              <a:rPr lang="en-US" altLang="zh-TW" sz="2100" dirty="0">
                <a:ea typeface="標楷體" pitchFamily="65" charset="-128"/>
              </a:rPr>
              <a:t>Task-Oriented Bots:</a:t>
            </a:r>
          </a:p>
          <a:p>
            <a:pPr lvl="2"/>
            <a:r>
              <a:rPr lang="en-US" altLang="zh-TW" sz="2100" dirty="0">
                <a:ea typeface="標楷體" pitchFamily="65" charset="-128"/>
              </a:rPr>
              <a:t>Personal assistant, helps users achieve a certain task.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027A582-C606-4240-A495-BED149CFBB39}"/>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Add responses</a:t>
            </a:r>
            <a:endParaRPr lang="zh-TW" altLang="en-US">
              <a:ea typeface="標楷體" pitchFamily="65" charset="-128"/>
            </a:endParaRPr>
          </a:p>
        </p:txBody>
      </p:sp>
      <p:graphicFrame>
        <p:nvGraphicFramePr>
          <p:cNvPr id="33796" name="Rectangle 3">
            <a:extLst>
              <a:ext uri="{FF2B5EF4-FFF2-40B4-BE49-F238E27FC236}">
                <a16:creationId xmlns:a16="http://schemas.microsoft.com/office/drawing/2014/main" id="{B41F5C05-613B-4237-B188-842B3B8F56CF}"/>
              </a:ext>
            </a:extLst>
          </p:cNvPr>
          <p:cNvGraphicFramePr/>
          <p:nvPr/>
        </p:nvGraphicFramePr>
        <p:xfrm>
          <a:off x="539750" y="1844675"/>
          <a:ext cx="8208963" cy="4608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18" name="Rectangle 2">
            <a:extLst>
              <a:ext uri="{FF2B5EF4-FFF2-40B4-BE49-F238E27FC236}">
                <a16:creationId xmlns:a16="http://schemas.microsoft.com/office/drawing/2014/main" id="{0EA86B54-5217-4CD9-82F3-CCD7AEC4421E}"/>
              </a:ext>
            </a:extLst>
          </p:cNvPr>
          <p:cNvSpPr>
            <a:spLocks noGrp="1" noChangeArrowheads="1"/>
          </p:cNvSpPr>
          <p:nvPr>
            <p:ph type="title"/>
          </p:nvPr>
        </p:nvSpPr>
        <p:spPr>
          <a:xfrm>
            <a:off x="479160" y="417576"/>
            <a:ext cx="8182230" cy="1249394"/>
          </a:xfrm>
        </p:spPr>
        <p:txBody>
          <a:bodyPr vert="horz" lIns="91440" tIns="45720" rIns="91440" bIns="45720" rtlCol="0" anchor="ctr">
            <a:normAutofit/>
          </a:bodyPr>
          <a:lstStyle/>
          <a:p>
            <a:pPr algn="ctr" defTabSz="914400"/>
            <a:r>
              <a:rPr lang="en-US" altLang="zh-TW" sz="5700" kern="1200">
                <a:solidFill>
                  <a:schemeClr val="tx1"/>
                </a:solidFill>
                <a:latin typeface="+mj-lt"/>
                <a:ea typeface="+mj-ea"/>
                <a:cs typeface="+mj-cs"/>
              </a:rPr>
              <a:t>Add responses</a:t>
            </a:r>
          </a:p>
        </p:txBody>
      </p:sp>
      <p:sp>
        <p:nvSpPr>
          <p:cNvPr id="7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 name="connsiteX0" fmla="*/ 0 w 3429000"/>
              <a:gd name="connsiteY0" fmla="*/ 0 h 18288"/>
              <a:gd name="connsiteX1" fmla="*/ 617220 w 3429000"/>
              <a:gd name="connsiteY1" fmla="*/ 0 h 18288"/>
              <a:gd name="connsiteX2" fmla="*/ 1200150 w 3429000"/>
              <a:gd name="connsiteY2" fmla="*/ 0 h 18288"/>
              <a:gd name="connsiteX3" fmla="*/ 1817370 w 3429000"/>
              <a:gd name="connsiteY3" fmla="*/ 0 h 18288"/>
              <a:gd name="connsiteX4" fmla="*/ 2503170 w 3429000"/>
              <a:gd name="connsiteY4" fmla="*/ 0 h 18288"/>
              <a:gd name="connsiteX5" fmla="*/ 3429000 w 3429000"/>
              <a:gd name="connsiteY5" fmla="*/ 0 h 18288"/>
              <a:gd name="connsiteX6" fmla="*/ 3429000 w 3429000"/>
              <a:gd name="connsiteY6" fmla="*/ 18288 h 18288"/>
              <a:gd name="connsiteX7" fmla="*/ 2743200 w 3429000"/>
              <a:gd name="connsiteY7" fmla="*/ 18288 h 18288"/>
              <a:gd name="connsiteX8" fmla="*/ 1988820 w 3429000"/>
              <a:gd name="connsiteY8" fmla="*/ 18288 h 18288"/>
              <a:gd name="connsiteX9" fmla="*/ 1405890 w 3429000"/>
              <a:gd name="connsiteY9" fmla="*/ 18288 h 18288"/>
              <a:gd name="connsiteX10" fmla="*/ 65151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66" y="4844"/>
                  <a:pt x="3428590" y="11009"/>
                  <a:pt x="3429000" y="18288"/>
                </a:cubicBezTo>
                <a:cubicBezTo>
                  <a:pt x="3212354" y="28872"/>
                  <a:pt x="3083619" y="-836"/>
                  <a:pt x="2811780" y="18288"/>
                </a:cubicBezTo>
                <a:cubicBezTo>
                  <a:pt x="2533576" y="25058"/>
                  <a:pt x="2477440" y="20531"/>
                  <a:pt x="2228850" y="18288"/>
                </a:cubicBezTo>
                <a:cubicBezTo>
                  <a:pt x="2003657" y="-1843"/>
                  <a:pt x="1810789" y="18294"/>
                  <a:pt x="1543050" y="18288"/>
                </a:cubicBezTo>
                <a:cubicBezTo>
                  <a:pt x="1286635" y="-21162"/>
                  <a:pt x="1189418" y="22290"/>
                  <a:pt x="925830" y="18288"/>
                </a:cubicBezTo>
                <a:cubicBezTo>
                  <a:pt x="678389" y="-2387"/>
                  <a:pt x="367033" y="43234"/>
                  <a:pt x="0" y="18288"/>
                </a:cubicBezTo>
                <a:cubicBezTo>
                  <a:pt x="-649" y="11698"/>
                  <a:pt x="663" y="5413"/>
                  <a:pt x="0" y="0"/>
                </a:cubicBezTo>
                <a:close/>
              </a:path>
              <a:path w="3429000" h="18288"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475" y="5049"/>
                  <a:pt x="3429193" y="12044"/>
                  <a:pt x="3429000" y="18288"/>
                </a:cubicBezTo>
                <a:cubicBezTo>
                  <a:pt x="3101445" y="-3440"/>
                  <a:pt x="2879434" y="34023"/>
                  <a:pt x="2743200" y="18288"/>
                </a:cubicBezTo>
                <a:cubicBezTo>
                  <a:pt x="2609544" y="13915"/>
                  <a:pt x="2334178" y="48649"/>
                  <a:pt x="1988820" y="18288"/>
                </a:cubicBezTo>
                <a:cubicBezTo>
                  <a:pt x="1620184" y="18423"/>
                  <a:pt x="1586822" y="-1871"/>
                  <a:pt x="1405890" y="18288"/>
                </a:cubicBezTo>
                <a:cubicBezTo>
                  <a:pt x="1266239" y="28547"/>
                  <a:pt x="867500" y="15208"/>
                  <a:pt x="651510" y="18288"/>
                </a:cubicBezTo>
                <a:cubicBezTo>
                  <a:pt x="445459" y="40105"/>
                  <a:pt x="119818" y="-23744"/>
                  <a:pt x="0" y="18288"/>
                </a:cubicBezTo>
                <a:cubicBezTo>
                  <a:pt x="-39" y="12511"/>
                  <a:pt x="-381" y="8039"/>
                  <a:pt x="0" y="0"/>
                </a:cubicBezTo>
                <a:close/>
              </a:path>
              <a:path w="3429000" h="18288"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314" y="4158"/>
                  <a:pt x="3428021" y="12539"/>
                  <a:pt x="3429000" y="18288"/>
                </a:cubicBezTo>
                <a:cubicBezTo>
                  <a:pt x="3250522" y="56023"/>
                  <a:pt x="3056248" y="-1557"/>
                  <a:pt x="2811780" y="18288"/>
                </a:cubicBezTo>
                <a:cubicBezTo>
                  <a:pt x="2534418" y="26558"/>
                  <a:pt x="2483107" y="19890"/>
                  <a:pt x="2228850" y="18288"/>
                </a:cubicBezTo>
                <a:cubicBezTo>
                  <a:pt x="1996093" y="-20362"/>
                  <a:pt x="1790611" y="35096"/>
                  <a:pt x="1543050" y="18288"/>
                </a:cubicBezTo>
                <a:cubicBezTo>
                  <a:pt x="1276188" y="-29727"/>
                  <a:pt x="1196665" y="1050"/>
                  <a:pt x="925830" y="18288"/>
                </a:cubicBezTo>
                <a:cubicBezTo>
                  <a:pt x="718623" y="61416"/>
                  <a:pt x="374628" y="25039"/>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19" name="圖片 1">
            <a:extLst>
              <a:ext uri="{FF2B5EF4-FFF2-40B4-BE49-F238E27FC236}">
                <a16:creationId xmlns:a16="http://schemas.microsoft.com/office/drawing/2014/main" id="{2BF9E365-3AE9-45BA-93E9-10484ED716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6292" y="2633472"/>
            <a:ext cx="8389129" cy="358635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2" name="Rectangle 2">
            <a:extLst>
              <a:ext uri="{FF2B5EF4-FFF2-40B4-BE49-F238E27FC236}">
                <a16:creationId xmlns:a16="http://schemas.microsoft.com/office/drawing/2014/main" id="{6E3CB04B-4A23-466B-8030-482CD877B524}"/>
              </a:ext>
            </a:extLst>
          </p:cNvPr>
          <p:cNvSpPr>
            <a:spLocks noGrp="1" noChangeArrowheads="1"/>
          </p:cNvSpPr>
          <p:nvPr>
            <p:ph type="title"/>
          </p:nvPr>
        </p:nvSpPr>
        <p:spPr>
          <a:xfrm>
            <a:off x="628650" y="365125"/>
            <a:ext cx="7886700" cy="1325563"/>
          </a:xfrm>
        </p:spPr>
        <p:txBody>
          <a:bodyPr vert="horz" lIns="91440" tIns="45720" rIns="91440" bIns="45720" rtlCol="0" anchor="ctr">
            <a:normAutofit/>
          </a:bodyPr>
          <a:lstStyle/>
          <a:p>
            <a:pPr defTabSz="914400"/>
            <a:r>
              <a:rPr lang="en-US" altLang="zh-TW" sz="4700" kern="1200">
                <a:solidFill>
                  <a:schemeClr val="tx1"/>
                </a:solidFill>
                <a:latin typeface="+mj-lt"/>
                <a:ea typeface="+mj-ea"/>
                <a:cs typeface="+mj-cs"/>
              </a:rPr>
              <a:t>Try again</a:t>
            </a:r>
          </a:p>
        </p:txBody>
      </p:sp>
      <p:sp>
        <p:nvSpPr>
          <p:cNvPr id="7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FF61CA24-592F-411E-BB1D-9E08CC42D04F}"/>
              </a:ext>
            </a:extLst>
          </p:cNvPr>
          <p:cNvSpPr txBox="1">
            <a:spLocks noChangeArrowheads="1"/>
          </p:cNvSpPr>
          <p:nvPr/>
        </p:nvSpPr>
        <p:spPr bwMode="auto">
          <a:xfrm>
            <a:off x="628650" y="1929384"/>
            <a:ext cx="7886700" cy="4251960"/>
          </a:xfrm>
          <a:prstGeom prst="rect">
            <a:avLst/>
          </a:prstGeom>
        </p:spPr>
        <p:txBody>
          <a:bodyPr vert="horz" lIns="91440" tIns="45720" rIns="91440" bIns="45720" rtlCol="0">
            <a:normAutofit/>
          </a:bodyPr>
          <a:lstStyle>
            <a:lvl1pPr marL="342900" indent="-342900" algn="l" rtl="0" eaLnBrk="0" fontAlgn="base" hangingPunct="0">
              <a:spcBef>
                <a:spcPct val="20000"/>
              </a:spcBef>
              <a:spcAft>
                <a:spcPct val="0"/>
              </a:spcAft>
              <a:buClr>
                <a:schemeClr val="folHlink"/>
              </a:buClr>
              <a:buSzPct val="60000"/>
              <a:buFont typeface="Wingdings" charset="2"/>
              <a:buChar char="n"/>
              <a:defRPr kumimoji="1" sz="3200">
                <a:solidFill>
                  <a:schemeClr val="tx1"/>
                </a:solidFill>
                <a:latin typeface="+mn-lt"/>
                <a:ea typeface="+mn-ea"/>
                <a:cs typeface="新細明體" charset="0"/>
              </a:defRPr>
            </a:lvl1pPr>
            <a:lvl2pPr marL="742950" indent="-285750" algn="l" rtl="0" eaLnBrk="0" fontAlgn="base" hangingPunct="0">
              <a:spcBef>
                <a:spcPct val="20000"/>
              </a:spcBef>
              <a:spcAft>
                <a:spcPct val="0"/>
              </a:spcAft>
              <a:buClr>
                <a:schemeClr val="hlink"/>
              </a:buClr>
              <a:buSzPct val="55000"/>
              <a:buFont typeface="Wingdings"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indent="-228600" eaLnBrk="1" hangingPunct="1">
              <a:lnSpc>
                <a:spcPct val="90000"/>
              </a:lnSpc>
              <a:buFont typeface="Arial" panose="020B0604020202020204" pitchFamily="34" charset="0"/>
              <a:buChar char="•"/>
              <a:defRPr/>
            </a:pPr>
            <a:r>
              <a:rPr lang="en-US" altLang="zh-TW" sz="1900">
                <a:cs typeface="+mn-cs"/>
              </a:rPr>
              <a:t>add the lines of text below in the </a:t>
            </a:r>
            <a:r>
              <a:rPr lang="en-US" altLang="zh-TW" sz="1900" b="1">
                <a:cs typeface="+mn-cs"/>
              </a:rPr>
              <a:t>Response</a:t>
            </a:r>
            <a:r>
              <a:rPr lang="en-US" altLang="zh-TW" sz="1900">
                <a:cs typeface="+mn-cs"/>
              </a:rPr>
              <a:t> section:</a:t>
            </a:r>
          </a:p>
          <a:p>
            <a:pPr lvl="1" indent="-228600" eaLnBrk="1" hangingPunct="1">
              <a:lnSpc>
                <a:spcPct val="90000"/>
              </a:lnSpc>
              <a:buFont typeface="Arial" panose="020B0604020202020204" pitchFamily="34" charset="0"/>
              <a:buChar char="•"/>
              <a:defRPr/>
            </a:pPr>
            <a:r>
              <a:rPr lang="en-US" altLang="zh-TW" sz="1900"/>
              <a:t>Sorry I don't know the weather</a:t>
            </a:r>
          </a:p>
          <a:p>
            <a:pPr lvl="1" indent="-228600" eaLnBrk="1" hangingPunct="1">
              <a:lnSpc>
                <a:spcPct val="90000"/>
              </a:lnSpc>
              <a:buFont typeface="Arial" panose="020B0604020202020204" pitchFamily="34" charset="0"/>
              <a:buChar char="•"/>
              <a:defRPr/>
            </a:pPr>
            <a:r>
              <a:rPr lang="en-US" altLang="zh-TW" sz="1900"/>
              <a:t>I'm not sure about the weather on $date</a:t>
            </a:r>
          </a:p>
          <a:p>
            <a:pPr lvl="1" indent="-228600" eaLnBrk="1" hangingPunct="1">
              <a:lnSpc>
                <a:spcPct val="90000"/>
              </a:lnSpc>
              <a:buFont typeface="Arial" panose="020B0604020202020204" pitchFamily="34" charset="0"/>
              <a:buChar char="•"/>
              <a:defRPr/>
            </a:pPr>
            <a:r>
              <a:rPr lang="en-US" altLang="zh-TW" sz="1900"/>
              <a:t>I don't know the weather for $date in $geo-city but I hope it's nice!</a:t>
            </a:r>
          </a:p>
          <a:p>
            <a:pPr indent="-228600" eaLnBrk="1" hangingPunct="1">
              <a:lnSpc>
                <a:spcPct val="90000"/>
              </a:lnSpc>
              <a:buFont typeface="Arial" panose="020B0604020202020204" pitchFamily="34" charset="0"/>
              <a:buChar char="•"/>
              <a:defRPr/>
            </a:pPr>
            <a:r>
              <a:rPr lang="en-US" altLang="zh-TW" sz="1900">
                <a:cs typeface="+mn-cs"/>
              </a:rPr>
              <a:t>You can see the last two responses reference entities by their value placeholders. $date will insert the date from the request, and $geo-city will insert the city.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0DB9C61-90E0-484F-8602-02F49EDC1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E4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F7ED563-E5DB-4937-BF78-7893C4D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260" y="228036"/>
            <a:ext cx="8793480" cy="63779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6866" name="Rectangle 2">
            <a:extLst>
              <a:ext uri="{FF2B5EF4-FFF2-40B4-BE49-F238E27FC236}">
                <a16:creationId xmlns:a16="http://schemas.microsoft.com/office/drawing/2014/main" id="{47CF69D2-5B12-4D16-82E8-4B3B54B19DDF}"/>
              </a:ext>
            </a:extLst>
          </p:cNvPr>
          <p:cNvSpPr>
            <a:spLocks noGrp="1" noChangeArrowheads="1"/>
          </p:cNvSpPr>
          <p:nvPr>
            <p:ph type="title"/>
          </p:nvPr>
        </p:nvSpPr>
        <p:spPr>
          <a:xfrm>
            <a:off x="653415" y="860028"/>
            <a:ext cx="4504644" cy="1324907"/>
          </a:xfrm>
        </p:spPr>
        <p:txBody>
          <a:bodyPr vert="horz" lIns="91440" tIns="45720" rIns="91440" bIns="45720" rtlCol="0" anchor="ctr">
            <a:normAutofit/>
          </a:bodyPr>
          <a:lstStyle/>
          <a:p>
            <a:pPr defTabSz="914400"/>
            <a:r>
              <a:rPr lang="en-US" altLang="zh-TW" sz="4400">
                <a:solidFill>
                  <a:srgbClr val="4E4336"/>
                </a:solidFill>
              </a:rPr>
              <a:t>Try again</a:t>
            </a:r>
          </a:p>
        </p:txBody>
      </p:sp>
      <p:sp>
        <p:nvSpPr>
          <p:cNvPr id="5" name="Rectangle 3">
            <a:extLst>
              <a:ext uri="{FF2B5EF4-FFF2-40B4-BE49-F238E27FC236}">
                <a16:creationId xmlns:a16="http://schemas.microsoft.com/office/drawing/2014/main" id="{09444478-FF5E-479E-AAD7-3362F7DFAEB7}"/>
              </a:ext>
            </a:extLst>
          </p:cNvPr>
          <p:cNvSpPr txBox="1">
            <a:spLocks noChangeArrowheads="1"/>
          </p:cNvSpPr>
          <p:nvPr/>
        </p:nvSpPr>
        <p:spPr bwMode="auto">
          <a:xfrm>
            <a:off x="653415" y="2248823"/>
            <a:ext cx="4504644" cy="3928139"/>
          </a:xfrm>
          <a:prstGeom prst="rect">
            <a:avLst/>
          </a:prstGeom>
        </p:spPr>
        <p:txBody>
          <a:bodyPr vert="horz" lIns="91440" tIns="45720" rIns="91440" bIns="45720" rtlCol="0">
            <a:normAutofit/>
          </a:bodyPr>
          <a:lstStyle>
            <a:lvl1pPr marL="342900" indent="-342900" algn="l" rtl="0" eaLnBrk="0" fontAlgn="base" hangingPunct="0">
              <a:spcBef>
                <a:spcPct val="20000"/>
              </a:spcBef>
              <a:spcAft>
                <a:spcPct val="0"/>
              </a:spcAft>
              <a:buClr>
                <a:schemeClr val="folHlink"/>
              </a:buClr>
              <a:buSzPct val="60000"/>
              <a:buFont typeface="Wingdings" charset="2"/>
              <a:buChar char="n"/>
              <a:defRPr kumimoji="1" sz="3200">
                <a:solidFill>
                  <a:schemeClr val="tx1"/>
                </a:solidFill>
                <a:latin typeface="+mn-lt"/>
                <a:ea typeface="+mn-ea"/>
                <a:cs typeface="新細明體" charset="0"/>
              </a:defRPr>
            </a:lvl1pPr>
            <a:lvl2pPr marL="742950" indent="-285750" algn="l" rtl="0" eaLnBrk="0" fontAlgn="base" hangingPunct="0">
              <a:spcBef>
                <a:spcPct val="20000"/>
              </a:spcBef>
              <a:spcAft>
                <a:spcPct val="0"/>
              </a:spcAft>
              <a:buClr>
                <a:schemeClr val="hlink"/>
              </a:buClr>
              <a:buSzPct val="55000"/>
              <a:buFont typeface="Wingdings"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indent="-228600" eaLnBrk="1" hangingPunct="1">
              <a:lnSpc>
                <a:spcPct val="90000"/>
              </a:lnSpc>
              <a:buFont typeface="Arial" panose="020B0604020202020204" pitchFamily="34" charset="0"/>
              <a:buChar char="•"/>
              <a:defRPr/>
            </a:pPr>
            <a:r>
              <a:rPr lang="en-US" altLang="zh-TW" sz="2100">
                <a:solidFill>
                  <a:srgbClr val="4E4336"/>
                </a:solidFill>
                <a:cs typeface="+mn-cs"/>
              </a:rPr>
              <a:t>The response chosen is based off of the values you provide in the query (e.g. By providing only the date, the agent should respond with the option that only includes the date)</a:t>
            </a:r>
          </a:p>
          <a:p>
            <a:pPr indent="-228600" eaLnBrk="1" hangingPunct="1">
              <a:lnSpc>
                <a:spcPct val="90000"/>
              </a:lnSpc>
              <a:buFont typeface="Arial" panose="020B0604020202020204" pitchFamily="34" charset="0"/>
              <a:buChar char="•"/>
              <a:defRPr/>
            </a:pPr>
            <a:r>
              <a:rPr lang="en-US" altLang="zh-CN" sz="2100">
                <a:solidFill>
                  <a:srgbClr val="4E4336"/>
                </a:solidFill>
                <a:cs typeface="+mn-cs"/>
              </a:rPr>
              <a:t>How’s the weather tomorrow</a:t>
            </a:r>
            <a:endParaRPr lang="en-US" altLang="zh-TW" sz="2100">
              <a:solidFill>
                <a:srgbClr val="4E4336"/>
              </a:solidFill>
              <a:cs typeface="+mn-cs"/>
            </a:endParaRPr>
          </a:p>
        </p:txBody>
      </p:sp>
      <p:sp>
        <p:nvSpPr>
          <p:cNvPr id="77" name="Rectangle 76">
            <a:extLst>
              <a:ext uri="{FF2B5EF4-FFF2-40B4-BE49-F238E27FC236}">
                <a16:creationId xmlns:a16="http://schemas.microsoft.com/office/drawing/2014/main" id="{2306B647-FE95-4550-8350-3D2180C62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0349" y="699706"/>
            <a:ext cx="3086100" cy="5477256"/>
          </a:xfrm>
          <a:prstGeom prst="rect">
            <a:avLst/>
          </a:prstGeom>
          <a:solidFill>
            <a:srgbClr val="FFFFFF"/>
          </a:solidFill>
          <a:ln w="15875">
            <a:solidFill>
              <a:srgbClr val="4E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圖片 1">
            <a:extLst>
              <a:ext uri="{FF2B5EF4-FFF2-40B4-BE49-F238E27FC236}">
                <a16:creationId xmlns:a16="http://schemas.microsoft.com/office/drawing/2014/main" id="{6B906507-BDB2-45D4-B1ED-68635CA482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954" b="1"/>
          <a:stretch/>
        </p:blipFill>
        <p:spPr bwMode="auto">
          <a:xfrm>
            <a:off x="5642869" y="862763"/>
            <a:ext cx="2841061" cy="515114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7890" name="Rectangle 2">
            <a:extLst>
              <a:ext uri="{FF2B5EF4-FFF2-40B4-BE49-F238E27FC236}">
                <a16:creationId xmlns:a16="http://schemas.microsoft.com/office/drawing/2014/main" id="{ED53185B-EBC9-4FA3-91F6-4EB399A53C4D}"/>
              </a:ext>
            </a:extLst>
          </p:cNvPr>
          <p:cNvSpPr>
            <a:spLocks noGrp="1" noChangeArrowheads="1"/>
          </p:cNvSpPr>
          <p:nvPr>
            <p:ph type="title"/>
          </p:nvPr>
        </p:nvSpPr>
        <p:spPr>
          <a:xfrm>
            <a:off x="480059" y="2053641"/>
            <a:ext cx="2751871" cy="2760098"/>
          </a:xfrm>
        </p:spPr>
        <p:txBody>
          <a:bodyPr vert="horz" lIns="91440" tIns="45720" rIns="91440" bIns="45720" rtlCol="0" anchor="ctr">
            <a:normAutofit/>
          </a:bodyPr>
          <a:lstStyle/>
          <a:p>
            <a:pPr defTabSz="914400"/>
            <a:r>
              <a:rPr lang="en-US" altLang="zh-TW" sz="4400" kern="1200">
                <a:solidFill>
                  <a:srgbClr val="FFFFFF"/>
                </a:solidFill>
                <a:latin typeface="+mj-lt"/>
                <a:ea typeface="+mj-ea"/>
                <a:cs typeface="+mj-cs"/>
              </a:rPr>
              <a:t>Exercise</a:t>
            </a:r>
          </a:p>
        </p:txBody>
      </p:sp>
      <p:sp>
        <p:nvSpPr>
          <p:cNvPr id="37891" name="Rectangle 3">
            <a:extLst>
              <a:ext uri="{FF2B5EF4-FFF2-40B4-BE49-F238E27FC236}">
                <a16:creationId xmlns:a16="http://schemas.microsoft.com/office/drawing/2014/main" id="{6A7958ED-9444-45C0-9FC3-CB99E003259E}"/>
              </a:ext>
            </a:extLst>
          </p:cNvPr>
          <p:cNvSpPr txBox="1">
            <a:spLocks noChangeArrowheads="1"/>
          </p:cNvSpPr>
          <p:nvPr/>
        </p:nvSpPr>
        <p:spPr bwMode="auto">
          <a:xfrm>
            <a:off x="4567930" y="801866"/>
            <a:ext cx="3979563" cy="52306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indent="-228600" eaLnBrk="1" hangingPunct="1">
              <a:lnSpc>
                <a:spcPct val="90000"/>
              </a:lnSpc>
              <a:spcBef>
                <a:spcPct val="20000"/>
              </a:spcBef>
              <a:buClr>
                <a:schemeClr val="folHlink"/>
              </a:buClr>
              <a:buSzPct val="60000"/>
              <a:buFont typeface="Arial" panose="020B0604020202020204" pitchFamily="34" charset="0"/>
              <a:buChar char="•"/>
            </a:pPr>
            <a:r>
              <a:rPr kumimoji="1" lang="en-US" altLang="zh-CN" sz="2100">
                <a:solidFill>
                  <a:srgbClr val="000000"/>
                </a:solidFill>
                <a:latin typeface="+mn-lt"/>
              </a:rPr>
              <a:t>Enter the first name and last name to response in full name.</a:t>
            </a:r>
            <a:endParaRPr kumimoji="1" lang="en-US" altLang="zh-TW" sz="2100">
              <a:solidFill>
                <a:srgbClr val="000000"/>
              </a:solidFill>
              <a:latin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C7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4" name="Rectangle 2">
            <a:extLst>
              <a:ext uri="{FF2B5EF4-FFF2-40B4-BE49-F238E27FC236}">
                <a16:creationId xmlns:a16="http://schemas.microsoft.com/office/drawing/2014/main" id="{410C0381-8ECF-4EF0-8A0D-F1D5A13641B5}"/>
              </a:ext>
            </a:extLst>
          </p:cNvPr>
          <p:cNvSpPr>
            <a:spLocks noGrp="1" noChangeArrowheads="1"/>
          </p:cNvSpPr>
          <p:nvPr>
            <p:ph type="title"/>
          </p:nvPr>
        </p:nvSpPr>
        <p:spPr>
          <a:xfrm>
            <a:off x="6820122" y="618681"/>
            <a:ext cx="1960404" cy="4794567"/>
          </a:xfrm>
        </p:spPr>
        <p:txBody>
          <a:bodyPr vert="horz" lIns="91440" tIns="45720" rIns="91440" bIns="45720" rtlCol="0" anchor="ctr">
            <a:normAutofit/>
          </a:bodyPr>
          <a:lstStyle/>
          <a:p>
            <a:pPr defTabSz="914400"/>
            <a:r>
              <a:rPr lang="en-US" altLang="zh-TW" sz="3100">
                <a:solidFill>
                  <a:srgbClr val="FFFFFF"/>
                </a:solidFill>
              </a:rPr>
              <a:t>Fullfillment (Webhook)</a:t>
            </a:r>
          </a:p>
        </p:txBody>
      </p:sp>
      <p:sp>
        <p:nvSpPr>
          <p:cNvPr id="138"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015" y="484632"/>
            <a:ext cx="6096762"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915" name="圖片 3">
            <a:extLst>
              <a:ext uri="{FF2B5EF4-FFF2-40B4-BE49-F238E27FC236}">
                <a16:creationId xmlns:a16="http://schemas.microsoft.com/office/drawing/2014/main" id="{A134951B-CF44-4E8B-AD80-F95E514350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37" r="10673" b="2"/>
          <a:stretch/>
        </p:blipFill>
        <p:spPr bwMode="auto">
          <a:xfrm>
            <a:off x="732188" y="942538"/>
            <a:ext cx="5372416" cy="4808332"/>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34450"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9933" t="3964" b="3964"/>
          <a:stretch/>
        </p:blipFill>
        <p:spPr>
          <a:xfrm>
            <a:off x="431900" y="1"/>
            <a:ext cx="4972354"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39938" name="Rectangle 2">
            <a:extLst>
              <a:ext uri="{FF2B5EF4-FFF2-40B4-BE49-F238E27FC236}">
                <a16:creationId xmlns:a16="http://schemas.microsoft.com/office/drawing/2014/main" id="{C0BCAD40-1EC2-4F14-9D4F-A580B7E14048}"/>
              </a:ext>
            </a:extLst>
          </p:cNvPr>
          <p:cNvSpPr>
            <a:spLocks noGrp="1" noChangeArrowheads="1"/>
          </p:cNvSpPr>
          <p:nvPr>
            <p:ph type="title"/>
          </p:nvPr>
        </p:nvSpPr>
        <p:spPr>
          <a:xfrm>
            <a:off x="544542" y="3121701"/>
            <a:ext cx="2743540" cy="1786515"/>
          </a:xfrm>
        </p:spPr>
        <p:txBody>
          <a:bodyPr vert="horz" lIns="91440" tIns="45720" rIns="91440" bIns="45720" rtlCol="0" anchor="t">
            <a:normAutofit/>
          </a:bodyPr>
          <a:lstStyle/>
          <a:p>
            <a:pPr defTabSz="914400"/>
            <a:r>
              <a:rPr lang="en-US" altLang="zh-TW" sz="3800" kern="1200">
                <a:solidFill>
                  <a:srgbClr val="FFFFFF"/>
                </a:solidFill>
                <a:latin typeface="+mj-lt"/>
                <a:ea typeface="+mj-ea"/>
                <a:cs typeface="+mj-cs"/>
              </a:rPr>
              <a:t>Fullfillment (Webhook)</a:t>
            </a:r>
          </a:p>
        </p:txBody>
      </p:sp>
      <p:sp>
        <p:nvSpPr>
          <p:cNvPr id="76" name="Rectangle 75">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446" y="0"/>
            <a:ext cx="442555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39" name="圖片 1">
            <a:extLst>
              <a:ext uri="{FF2B5EF4-FFF2-40B4-BE49-F238E27FC236}">
                <a16:creationId xmlns:a16="http://schemas.microsoft.com/office/drawing/2014/main" id="{CFDFACA7-E1C9-4313-B477-C220896FEE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24184" y="743798"/>
            <a:ext cx="2133592" cy="5367528"/>
          </a:xfrm>
          <a:custGeom>
            <a:avLst/>
            <a:gdLst/>
            <a:ahLst/>
            <a:cxnLst/>
            <a:rect l="l" t="t" r="r" b="b"/>
            <a:pathLst>
              <a:path w="5017317" h="5380277">
                <a:moveTo>
                  <a:pt x="0" y="0"/>
                </a:moveTo>
                <a:lnTo>
                  <a:pt x="5017317" y="0"/>
                </a:lnTo>
                <a:lnTo>
                  <a:pt x="5017317" y="5380277"/>
                </a:lnTo>
                <a:lnTo>
                  <a:pt x="0" y="5380277"/>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2" name="Rectangle 2">
            <a:extLst>
              <a:ext uri="{FF2B5EF4-FFF2-40B4-BE49-F238E27FC236}">
                <a16:creationId xmlns:a16="http://schemas.microsoft.com/office/drawing/2014/main" id="{12EC97BB-68CF-4959-AC5A-AE146006FC76}"/>
              </a:ext>
            </a:extLst>
          </p:cNvPr>
          <p:cNvSpPr>
            <a:spLocks noGrp="1" noChangeArrowheads="1"/>
          </p:cNvSpPr>
          <p:nvPr>
            <p:ph type="title"/>
          </p:nvPr>
        </p:nvSpPr>
        <p:spPr>
          <a:xfrm>
            <a:off x="479160" y="417576"/>
            <a:ext cx="8182230" cy="1249394"/>
          </a:xfrm>
        </p:spPr>
        <p:txBody>
          <a:bodyPr vert="horz" lIns="91440" tIns="45720" rIns="91440" bIns="45720" rtlCol="0" anchor="ctr">
            <a:normAutofit/>
          </a:bodyPr>
          <a:lstStyle/>
          <a:p>
            <a:pPr algn="ctr" defTabSz="914400"/>
            <a:r>
              <a:rPr lang="en-US" altLang="zh-TW" sz="5700" kern="1200" dirty="0" err="1">
                <a:solidFill>
                  <a:schemeClr val="tx1"/>
                </a:solidFill>
                <a:latin typeface="+mj-lt"/>
                <a:ea typeface="+mj-ea"/>
                <a:cs typeface="+mj-cs"/>
              </a:rPr>
              <a:t>Dialogflow</a:t>
            </a:r>
            <a:r>
              <a:rPr lang="en-US" altLang="zh-TW" sz="5700" kern="1200" dirty="0">
                <a:solidFill>
                  <a:schemeClr val="tx1"/>
                </a:solidFill>
                <a:latin typeface="+mj-lt"/>
                <a:ea typeface="+mj-ea"/>
                <a:cs typeface="+mj-cs"/>
              </a:rPr>
              <a:t> Headers</a:t>
            </a:r>
          </a:p>
        </p:txBody>
      </p:sp>
      <p:sp>
        <p:nvSpPr>
          <p:cNvPr id="7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 name="connsiteX0" fmla="*/ 0 w 3429000"/>
              <a:gd name="connsiteY0" fmla="*/ 0 h 18288"/>
              <a:gd name="connsiteX1" fmla="*/ 617220 w 3429000"/>
              <a:gd name="connsiteY1" fmla="*/ 0 h 18288"/>
              <a:gd name="connsiteX2" fmla="*/ 1200150 w 3429000"/>
              <a:gd name="connsiteY2" fmla="*/ 0 h 18288"/>
              <a:gd name="connsiteX3" fmla="*/ 1817370 w 3429000"/>
              <a:gd name="connsiteY3" fmla="*/ 0 h 18288"/>
              <a:gd name="connsiteX4" fmla="*/ 2503170 w 3429000"/>
              <a:gd name="connsiteY4" fmla="*/ 0 h 18288"/>
              <a:gd name="connsiteX5" fmla="*/ 3429000 w 3429000"/>
              <a:gd name="connsiteY5" fmla="*/ 0 h 18288"/>
              <a:gd name="connsiteX6" fmla="*/ 3429000 w 3429000"/>
              <a:gd name="connsiteY6" fmla="*/ 18288 h 18288"/>
              <a:gd name="connsiteX7" fmla="*/ 2743200 w 3429000"/>
              <a:gd name="connsiteY7" fmla="*/ 18288 h 18288"/>
              <a:gd name="connsiteX8" fmla="*/ 1988820 w 3429000"/>
              <a:gd name="connsiteY8" fmla="*/ 18288 h 18288"/>
              <a:gd name="connsiteX9" fmla="*/ 1405890 w 3429000"/>
              <a:gd name="connsiteY9" fmla="*/ 18288 h 18288"/>
              <a:gd name="connsiteX10" fmla="*/ 65151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66" y="4844"/>
                  <a:pt x="3428590" y="11009"/>
                  <a:pt x="3429000" y="18288"/>
                </a:cubicBezTo>
                <a:cubicBezTo>
                  <a:pt x="3212354" y="28872"/>
                  <a:pt x="3083619" y="-836"/>
                  <a:pt x="2811780" y="18288"/>
                </a:cubicBezTo>
                <a:cubicBezTo>
                  <a:pt x="2533576" y="25058"/>
                  <a:pt x="2477440" y="20531"/>
                  <a:pt x="2228850" y="18288"/>
                </a:cubicBezTo>
                <a:cubicBezTo>
                  <a:pt x="2003657" y="-1843"/>
                  <a:pt x="1810789" y="18294"/>
                  <a:pt x="1543050" y="18288"/>
                </a:cubicBezTo>
                <a:cubicBezTo>
                  <a:pt x="1286635" y="-21162"/>
                  <a:pt x="1189418" y="22290"/>
                  <a:pt x="925830" y="18288"/>
                </a:cubicBezTo>
                <a:cubicBezTo>
                  <a:pt x="678389" y="-2387"/>
                  <a:pt x="367033" y="43234"/>
                  <a:pt x="0" y="18288"/>
                </a:cubicBezTo>
                <a:cubicBezTo>
                  <a:pt x="-649" y="11698"/>
                  <a:pt x="663" y="5413"/>
                  <a:pt x="0" y="0"/>
                </a:cubicBezTo>
                <a:close/>
              </a:path>
              <a:path w="3429000" h="18288"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475" y="5049"/>
                  <a:pt x="3429193" y="12044"/>
                  <a:pt x="3429000" y="18288"/>
                </a:cubicBezTo>
                <a:cubicBezTo>
                  <a:pt x="3101445" y="-3440"/>
                  <a:pt x="2879434" y="34023"/>
                  <a:pt x="2743200" y="18288"/>
                </a:cubicBezTo>
                <a:cubicBezTo>
                  <a:pt x="2609544" y="13915"/>
                  <a:pt x="2334178" y="48649"/>
                  <a:pt x="1988820" y="18288"/>
                </a:cubicBezTo>
                <a:cubicBezTo>
                  <a:pt x="1620184" y="18423"/>
                  <a:pt x="1586822" y="-1871"/>
                  <a:pt x="1405890" y="18288"/>
                </a:cubicBezTo>
                <a:cubicBezTo>
                  <a:pt x="1266239" y="28547"/>
                  <a:pt x="867500" y="15208"/>
                  <a:pt x="651510" y="18288"/>
                </a:cubicBezTo>
                <a:cubicBezTo>
                  <a:pt x="445459" y="40105"/>
                  <a:pt x="119818" y="-23744"/>
                  <a:pt x="0" y="18288"/>
                </a:cubicBezTo>
                <a:cubicBezTo>
                  <a:pt x="-39" y="12511"/>
                  <a:pt x="-381" y="8039"/>
                  <a:pt x="0" y="0"/>
                </a:cubicBezTo>
                <a:close/>
              </a:path>
              <a:path w="3429000" h="18288"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314" y="4158"/>
                  <a:pt x="3428021" y="12539"/>
                  <a:pt x="3429000" y="18288"/>
                </a:cubicBezTo>
                <a:cubicBezTo>
                  <a:pt x="3250522" y="56023"/>
                  <a:pt x="3056248" y="-1557"/>
                  <a:pt x="2811780" y="18288"/>
                </a:cubicBezTo>
                <a:cubicBezTo>
                  <a:pt x="2534418" y="26558"/>
                  <a:pt x="2483107" y="19890"/>
                  <a:pt x="2228850" y="18288"/>
                </a:cubicBezTo>
                <a:cubicBezTo>
                  <a:pt x="1996093" y="-20362"/>
                  <a:pt x="1790611" y="35096"/>
                  <a:pt x="1543050" y="18288"/>
                </a:cubicBezTo>
                <a:cubicBezTo>
                  <a:pt x="1276188" y="-29727"/>
                  <a:pt x="1196665" y="1050"/>
                  <a:pt x="925830" y="18288"/>
                </a:cubicBezTo>
                <a:cubicBezTo>
                  <a:pt x="718623" y="61416"/>
                  <a:pt x="374628" y="25039"/>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3" name="圖片 2">
            <a:extLst>
              <a:ext uri="{FF2B5EF4-FFF2-40B4-BE49-F238E27FC236}">
                <a16:creationId xmlns:a16="http://schemas.microsoft.com/office/drawing/2014/main" id="{743774EA-91D5-4887-B69A-0BF80220F5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27344" y="2633472"/>
            <a:ext cx="5087026" cy="358635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989" name="Rectangle 7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6" name="Rectangle 2">
            <a:extLst>
              <a:ext uri="{FF2B5EF4-FFF2-40B4-BE49-F238E27FC236}">
                <a16:creationId xmlns:a16="http://schemas.microsoft.com/office/drawing/2014/main" id="{B2FA1B48-61E3-4856-93C1-1E6DF3251417}"/>
              </a:ext>
            </a:extLst>
          </p:cNvPr>
          <p:cNvSpPr>
            <a:spLocks noGrp="1" noChangeArrowheads="1"/>
          </p:cNvSpPr>
          <p:nvPr>
            <p:ph type="title"/>
          </p:nvPr>
        </p:nvSpPr>
        <p:spPr>
          <a:xfrm>
            <a:off x="479160" y="417576"/>
            <a:ext cx="8182230" cy="1249394"/>
          </a:xfrm>
        </p:spPr>
        <p:txBody>
          <a:bodyPr vert="horz" lIns="91440" tIns="45720" rIns="91440" bIns="45720" rtlCol="0" anchor="ctr">
            <a:normAutofit/>
          </a:bodyPr>
          <a:lstStyle/>
          <a:p>
            <a:pPr algn="ctr" defTabSz="914400"/>
            <a:r>
              <a:rPr lang="en-US" altLang="zh-TW" sz="5700" kern="1200" dirty="0" err="1">
                <a:solidFill>
                  <a:schemeClr val="tx1"/>
                </a:solidFill>
                <a:latin typeface="+mj-lt"/>
                <a:ea typeface="+mj-ea"/>
                <a:cs typeface="+mj-cs"/>
              </a:rPr>
              <a:t>Dialogflow</a:t>
            </a:r>
            <a:r>
              <a:rPr lang="en-US" altLang="zh-TW" sz="5700" kern="1200" dirty="0">
                <a:solidFill>
                  <a:schemeClr val="tx1"/>
                </a:solidFill>
                <a:latin typeface="+mj-lt"/>
                <a:ea typeface="+mj-ea"/>
                <a:cs typeface="+mj-cs"/>
              </a:rPr>
              <a:t> Headers</a:t>
            </a:r>
          </a:p>
        </p:txBody>
      </p:sp>
      <p:sp>
        <p:nvSpPr>
          <p:cNvPr id="4199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 name="connsiteX0" fmla="*/ 0 w 3429000"/>
              <a:gd name="connsiteY0" fmla="*/ 0 h 18288"/>
              <a:gd name="connsiteX1" fmla="*/ 617220 w 3429000"/>
              <a:gd name="connsiteY1" fmla="*/ 0 h 18288"/>
              <a:gd name="connsiteX2" fmla="*/ 1200150 w 3429000"/>
              <a:gd name="connsiteY2" fmla="*/ 0 h 18288"/>
              <a:gd name="connsiteX3" fmla="*/ 1817370 w 3429000"/>
              <a:gd name="connsiteY3" fmla="*/ 0 h 18288"/>
              <a:gd name="connsiteX4" fmla="*/ 2503170 w 3429000"/>
              <a:gd name="connsiteY4" fmla="*/ 0 h 18288"/>
              <a:gd name="connsiteX5" fmla="*/ 3429000 w 3429000"/>
              <a:gd name="connsiteY5" fmla="*/ 0 h 18288"/>
              <a:gd name="connsiteX6" fmla="*/ 3429000 w 3429000"/>
              <a:gd name="connsiteY6" fmla="*/ 18288 h 18288"/>
              <a:gd name="connsiteX7" fmla="*/ 2743200 w 3429000"/>
              <a:gd name="connsiteY7" fmla="*/ 18288 h 18288"/>
              <a:gd name="connsiteX8" fmla="*/ 1988820 w 3429000"/>
              <a:gd name="connsiteY8" fmla="*/ 18288 h 18288"/>
              <a:gd name="connsiteX9" fmla="*/ 1405890 w 3429000"/>
              <a:gd name="connsiteY9" fmla="*/ 18288 h 18288"/>
              <a:gd name="connsiteX10" fmla="*/ 65151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66" y="4844"/>
                  <a:pt x="3428590" y="11009"/>
                  <a:pt x="3429000" y="18288"/>
                </a:cubicBezTo>
                <a:cubicBezTo>
                  <a:pt x="3212354" y="28872"/>
                  <a:pt x="3083619" y="-836"/>
                  <a:pt x="2811780" y="18288"/>
                </a:cubicBezTo>
                <a:cubicBezTo>
                  <a:pt x="2533576" y="25058"/>
                  <a:pt x="2477440" y="20531"/>
                  <a:pt x="2228850" y="18288"/>
                </a:cubicBezTo>
                <a:cubicBezTo>
                  <a:pt x="2003657" y="-1843"/>
                  <a:pt x="1810789" y="18294"/>
                  <a:pt x="1543050" y="18288"/>
                </a:cubicBezTo>
                <a:cubicBezTo>
                  <a:pt x="1286635" y="-21162"/>
                  <a:pt x="1189418" y="22290"/>
                  <a:pt x="925830" y="18288"/>
                </a:cubicBezTo>
                <a:cubicBezTo>
                  <a:pt x="678389" y="-2387"/>
                  <a:pt x="367033" y="43234"/>
                  <a:pt x="0" y="18288"/>
                </a:cubicBezTo>
                <a:cubicBezTo>
                  <a:pt x="-649" y="11698"/>
                  <a:pt x="663" y="5413"/>
                  <a:pt x="0" y="0"/>
                </a:cubicBezTo>
                <a:close/>
              </a:path>
              <a:path w="3429000" h="18288"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475" y="5049"/>
                  <a:pt x="3429193" y="12044"/>
                  <a:pt x="3429000" y="18288"/>
                </a:cubicBezTo>
                <a:cubicBezTo>
                  <a:pt x="3101445" y="-3440"/>
                  <a:pt x="2879434" y="34023"/>
                  <a:pt x="2743200" y="18288"/>
                </a:cubicBezTo>
                <a:cubicBezTo>
                  <a:pt x="2609544" y="13915"/>
                  <a:pt x="2334178" y="48649"/>
                  <a:pt x="1988820" y="18288"/>
                </a:cubicBezTo>
                <a:cubicBezTo>
                  <a:pt x="1620184" y="18423"/>
                  <a:pt x="1586822" y="-1871"/>
                  <a:pt x="1405890" y="18288"/>
                </a:cubicBezTo>
                <a:cubicBezTo>
                  <a:pt x="1266239" y="28547"/>
                  <a:pt x="867500" y="15208"/>
                  <a:pt x="651510" y="18288"/>
                </a:cubicBezTo>
                <a:cubicBezTo>
                  <a:pt x="445459" y="40105"/>
                  <a:pt x="119818" y="-23744"/>
                  <a:pt x="0" y="18288"/>
                </a:cubicBezTo>
                <a:cubicBezTo>
                  <a:pt x="-39" y="12511"/>
                  <a:pt x="-381" y="8039"/>
                  <a:pt x="0" y="0"/>
                </a:cubicBezTo>
                <a:close/>
              </a:path>
              <a:path w="3429000" h="18288"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314" y="4158"/>
                  <a:pt x="3428021" y="12539"/>
                  <a:pt x="3429000" y="18288"/>
                </a:cubicBezTo>
                <a:cubicBezTo>
                  <a:pt x="3250522" y="56023"/>
                  <a:pt x="3056248" y="-1557"/>
                  <a:pt x="2811780" y="18288"/>
                </a:cubicBezTo>
                <a:cubicBezTo>
                  <a:pt x="2534418" y="26558"/>
                  <a:pt x="2483107" y="19890"/>
                  <a:pt x="2228850" y="18288"/>
                </a:cubicBezTo>
                <a:cubicBezTo>
                  <a:pt x="1996093" y="-20362"/>
                  <a:pt x="1790611" y="35096"/>
                  <a:pt x="1543050" y="18288"/>
                </a:cubicBezTo>
                <a:cubicBezTo>
                  <a:pt x="1276188" y="-29727"/>
                  <a:pt x="1196665" y="1050"/>
                  <a:pt x="925830" y="18288"/>
                </a:cubicBezTo>
                <a:cubicBezTo>
                  <a:pt x="718623" y="61416"/>
                  <a:pt x="374628" y="25039"/>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87" name="圖片 1" descr="Text&#10;&#10;Description automatically generated">
            <a:extLst>
              <a:ext uri="{FF2B5EF4-FFF2-40B4-BE49-F238E27FC236}">
                <a16:creationId xmlns:a16="http://schemas.microsoft.com/office/drawing/2014/main" id="{953F6ADC-15C7-4D26-A73D-CBF2ADDCA1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030" y="3376423"/>
            <a:ext cx="8661654" cy="21004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10" name="Rectangle 2">
            <a:extLst>
              <a:ext uri="{FF2B5EF4-FFF2-40B4-BE49-F238E27FC236}">
                <a16:creationId xmlns:a16="http://schemas.microsoft.com/office/drawing/2014/main" id="{EABFD869-4BB7-4AA8-A509-A7DA4856D6DB}"/>
              </a:ext>
            </a:extLst>
          </p:cNvPr>
          <p:cNvSpPr>
            <a:spLocks noGrp="1" noChangeArrowheads="1"/>
          </p:cNvSpPr>
          <p:nvPr>
            <p:ph type="title"/>
          </p:nvPr>
        </p:nvSpPr>
        <p:spPr>
          <a:xfrm>
            <a:off x="479160" y="417576"/>
            <a:ext cx="8182230" cy="1249394"/>
          </a:xfrm>
        </p:spPr>
        <p:txBody>
          <a:bodyPr vert="horz" lIns="91440" tIns="45720" rIns="91440" bIns="45720" rtlCol="0" anchor="ctr">
            <a:normAutofit/>
          </a:bodyPr>
          <a:lstStyle/>
          <a:p>
            <a:pPr algn="ctr" defTabSz="914400"/>
            <a:r>
              <a:rPr lang="en-US" altLang="zh-TW" sz="5700" kern="1200" dirty="0" err="1">
                <a:solidFill>
                  <a:schemeClr val="tx1"/>
                </a:solidFill>
                <a:latin typeface="+mj-lt"/>
                <a:ea typeface="+mj-ea"/>
                <a:cs typeface="+mj-cs"/>
              </a:rPr>
              <a:t>Dialogflow</a:t>
            </a:r>
            <a:r>
              <a:rPr lang="en-US" altLang="zh-TW" sz="5700" kern="1200" dirty="0">
                <a:solidFill>
                  <a:schemeClr val="tx1"/>
                </a:solidFill>
                <a:latin typeface="+mj-lt"/>
                <a:ea typeface="+mj-ea"/>
                <a:cs typeface="+mj-cs"/>
              </a:rPr>
              <a:t> Headers</a:t>
            </a:r>
          </a:p>
        </p:txBody>
      </p:sp>
      <p:sp>
        <p:nvSpPr>
          <p:cNvPr id="7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 name="connsiteX0" fmla="*/ 0 w 3429000"/>
              <a:gd name="connsiteY0" fmla="*/ 0 h 18288"/>
              <a:gd name="connsiteX1" fmla="*/ 617220 w 3429000"/>
              <a:gd name="connsiteY1" fmla="*/ 0 h 18288"/>
              <a:gd name="connsiteX2" fmla="*/ 1200150 w 3429000"/>
              <a:gd name="connsiteY2" fmla="*/ 0 h 18288"/>
              <a:gd name="connsiteX3" fmla="*/ 1817370 w 3429000"/>
              <a:gd name="connsiteY3" fmla="*/ 0 h 18288"/>
              <a:gd name="connsiteX4" fmla="*/ 2503170 w 3429000"/>
              <a:gd name="connsiteY4" fmla="*/ 0 h 18288"/>
              <a:gd name="connsiteX5" fmla="*/ 3429000 w 3429000"/>
              <a:gd name="connsiteY5" fmla="*/ 0 h 18288"/>
              <a:gd name="connsiteX6" fmla="*/ 3429000 w 3429000"/>
              <a:gd name="connsiteY6" fmla="*/ 18288 h 18288"/>
              <a:gd name="connsiteX7" fmla="*/ 2743200 w 3429000"/>
              <a:gd name="connsiteY7" fmla="*/ 18288 h 18288"/>
              <a:gd name="connsiteX8" fmla="*/ 1988820 w 3429000"/>
              <a:gd name="connsiteY8" fmla="*/ 18288 h 18288"/>
              <a:gd name="connsiteX9" fmla="*/ 1405890 w 3429000"/>
              <a:gd name="connsiteY9" fmla="*/ 18288 h 18288"/>
              <a:gd name="connsiteX10" fmla="*/ 65151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66" y="4844"/>
                  <a:pt x="3428590" y="11009"/>
                  <a:pt x="3429000" y="18288"/>
                </a:cubicBezTo>
                <a:cubicBezTo>
                  <a:pt x="3212354" y="28872"/>
                  <a:pt x="3083619" y="-836"/>
                  <a:pt x="2811780" y="18288"/>
                </a:cubicBezTo>
                <a:cubicBezTo>
                  <a:pt x="2533576" y="25058"/>
                  <a:pt x="2477440" y="20531"/>
                  <a:pt x="2228850" y="18288"/>
                </a:cubicBezTo>
                <a:cubicBezTo>
                  <a:pt x="2003657" y="-1843"/>
                  <a:pt x="1810789" y="18294"/>
                  <a:pt x="1543050" y="18288"/>
                </a:cubicBezTo>
                <a:cubicBezTo>
                  <a:pt x="1286635" y="-21162"/>
                  <a:pt x="1189418" y="22290"/>
                  <a:pt x="925830" y="18288"/>
                </a:cubicBezTo>
                <a:cubicBezTo>
                  <a:pt x="678389" y="-2387"/>
                  <a:pt x="367033" y="43234"/>
                  <a:pt x="0" y="18288"/>
                </a:cubicBezTo>
                <a:cubicBezTo>
                  <a:pt x="-649" y="11698"/>
                  <a:pt x="663" y="5413"/>
                  <a:pt x="0" y="0"/>
                </a:cubicBezTo>
                <a:close/>
              </a:path>
              <a:path w="3429000" h="18288"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475" y="5049"/>
                  <a:pt x="3429193" y="12044"/>
                  <a:pt x="3429000" y="18288"/>
                </a:cubicBezTo>
                <a:cubicBezTo>
                  <a:pt x="3101445" y="-3440"/>
                  <a:pt x="2879434" y="34023"/>
                  <a:pt x="2743200" y="18288"/>
                </a:cubicBezTo>
                <a:cubicBezTo>
                  <a:pt x="2609544" y="13915"/>
                  <a:pt x="2334178" y="48649"/>
                  <a:pt x="1988820" y="18288"/>
                </a:cubicBezTo>
                <a:cubicBezTo>
                  <a:pt x="1620184" y="18423"/>
                  <a:pt x="1586822" y="-1871"/>
                  <a:pt x="1405890" y="18288"/>
                </a:cubicBezTo>
                <a:cubicBezTo>
                  <a:pt x="1266239" y="28547"/>
                  <a:pt x="867500" y="15208"/>
                  <a:pt x="651510" y="18288"/>
                </a:cubicBezTo>
                <a:cubicBezTo>
                  <a:pt x="445459" y="40105"/>
                  <a:pt x="119818" y="-23744"/>
                  <a:pt x="0" y="18288"/>
                </a:cubicBezTo>
                <a:cubicBezTo>
                  <a:pt x="-39" y="12511"/>
                  <a:pt x="-381" y="8039"/>
                  <a:pt x="0" y="0"/>
                </a:cubicBezTo>
                <a:close/>
              </a:path>
              <a:path w="3429000" h="18288"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314" y="4158"/>
                  <a:pt x="3428021" y="12539"/>
                  <a:pt x="3429000" y="18288"/>
                </a:cubicBezTo>
                <a:cubicBezTo>
                  <a:pt x="3250522" y="56023"/>
                  <a:pt x="3056248" y="-1557"/>
                  <a:pt x="2811780" y="18288"/>
                </a:cubicBezTo>
                <a:cubicBezTo>
                  <a:pt x="2534418" y="26558"/>
                  <a:pt x="2483107" y="19890"/>
                  <a:pt x="2228850" y="18288"/>
                </a:cubicBezTo>
                <a:cubicBezTo>
                  <a:pt x="1996093" y="-20362"/>
                  <a:pt x="1790611" y="35096"/>
                  <a:pt x="1543050" y="18288"/>
                </a:cubicBezTo>
                <a:cubicBezTo>
                  <a:pt x="1276188" y="-29727"/>
                  <a:pt x="1196665" y="1050"/>
                  <a:pt x="925830" y="18288"/>
                </a:cubicBezTo>
                <a:cubicBezTo>
                  <a:pt x="718623" y="61416"/>
                  <a:pt x="374628" y="25039"/>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11" name="圖片 1" descr="Text&#10;&#10;Description automatically generated">
            <a:extLst>
              <a:ext uri="{FF2B5EF4-FFF2-40B4-BE49-F238E27FC236}">
                <a16:creationId xmlns:a16="http://schemas.microsoft.com/office/drawing/2014/main" id="{71EB3829-8F99-44F9-8530-AE0C0506DE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7503" y="2633472"/>
            <a:ext cx="7066708" cy="358635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0" name="Rectangle 2">
            <a:extLst>
              <a:ext uri="{FF2B5EF4-FFF2-40B4-BE49-F238E27FC236}">
                <a16:creationId xmlns:a16="http://schemas.microsoft.com/office/drawing/2014/main" id="{B75E07E3-707E-4984-A8F5-CFB383B8ED3A}"/>
              </a:ext>
            </a:extLst>
          </p:cNvPr>
          <p:cNvSpPr>
            <a:spLocks noGrp="1" noChangeArrowheads="1"/>
          </p:cNvSpPr>
          <p:nvPr>
            <p:ph type="title"/>
          </p:nvPr>
        </p:nvSpPr>
        <p:spPr>
          <a:xfrm>
            <a:off x="417399" y="643467"/>
            <a:ext cx="8408193" cy="744836"/>
          </a:xfrm>
        </p:spPr>
        <p:txBody>
          <a:bodyPr vert="horz" lIns="91440" tIns="45720" rIns="91440" bIns="45720" rtlCol="0" anchor="ctr">
            <a:normAutofit/>
          </a:bodyPr>
          <a:lstStyle/>
          <a:p>
            <a:pPr algn="ctr" defTabSz="914400"/>
            <a:r>
              <a:rPr lang="en-US" altLang="zh-TW" sz="2800" kern="1200">
                <a:solidFill>
                  <a:schemeClr val="bg1"/>
                </a:solidFill>
                <a:latin typeface="+mj-lt"/>
                <a:ea typeface="+mj-ea"/>
                <a:cs typeface="+mj-cs"/>
              </a:rPr>
              <a:t>Task-Oriented Chatbots</a:t>
            </a:r>
          </a:p>
        </p:txBody>
      </p:sp>
      <p:pic>
        <p:nvPicPr>
          <p:cNvPr id="7172" name="圖片 3">
            <a:extLst>
              <a:ext uri="{FF2B5EF4-FFF2-40B4-BE49-F238E27FC236}">
                <a16:creationId xmlns:a16="http://schemas.microsoft.com/office/drawing/2014/main" id="{DD6263B0-0B45-4FE4-AA07-924B96C4E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34271" y="1675227"/>
            <a:ext cx="7675456" cy="43941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34" name="Rectangle 2">
            <a:extLst>
              <a:ext uri="{FF2B5EF4-FFF2-40B4-BE49-F238E27FC236}">
                <a16:creationId xmlns:a16="http://schemas.microsoft.com/office/drawing/2014/main" id="{2AB54C9D-65A5-4C92-9E79-738CFCAACD46}"/>
              </a:ext>
            </a:extLst>
          </p:cNvPr>
          <p:cNvSpPr>
            <a:spLocks noGrp="1" noChangeArrowheads="1"/>
          </p:cNvSpPr>
          <p:nvPr>
            <p:ph type="title"/>
          </p:nvPr>
        </p:nvSpPr>
        <p:spPr>
          <a:xfrm>
            <a:off x="771525" y="1967266"/>
            <a:ext cx="1971675" cy="2547257"/>
          </a:xfrm>
          <a:noFill/>
        </p:spPr>
        <p:txBody>
          <a:bodyPr vert="horz" lIns="91440" tIns="45720" rIns="91440" bIns="45720" rtlCol="0" anchor="ctr">
            <a:normAutofit/>
          </a:bodyPr>
          <a:lstStyle/>
          <a:p>
            <a:pPr algn="ctr" defTabSz="914400"/>
            <a:r>
              <a:rPr lang="en-US" altLang="zh-TW" sz="3100" kern="1200">
                <a:solidFill>
                  <a:srgbClr val="FFFFFF"/>
                </a:solidFill>
                <a:latin typeface="+mj-lt"/>
                <a:ea typeface="+mj-ea"/>
                <a:cs typeface="+mj-cs"/>
              </a:rPr>
              <a:t>Web Demo</a:t>
            </a:r>
          </a:p>
        </p:txBody>
      </p:sp>
      <p:pic>
        <p:nvPicPr>
          <p:cNvPr id="44035" name="圖片 3">
            <a:extLst>
              <a:ext uri="{FF2B5EF4-FFF2-40B4-BE49-F238E27FC236}">
                <a16:creationId xmlns:a16="http://schemas.microsoft.com/office/drawing/2014/main" id="{485762B2-8F9E-4764-AC47-29B659DB2E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82987" y="1755969"/>
            <a:ext cx="5085525" cy="33437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8AA2292-BFF1-4960-A2E9-531089523C5F}"/>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Web Demo</a:t>
            </a:r>
            <a:endParaRPr lang="zh-TW" altLang="en-US">
              <a:ea typeface="標楷體" pitchFamily="65" charset="-128"/>
            </a:endParaRPr>
          </a:p>
        </p:txBody>
      </p:sp>
      <p:pic>
        <p:nvPicPr>
          <p:cNvPr id="45059" name="圖片 1">
            <a:extLst>
              <a:ext uri="{FF2B5EF4-FFF2-40B4-BE49-F238E27FC236}">
                <a16:creationId xmlns:a16="http://schemas.microsoft.com/office/drawing/2014/main" id="{E2726DF1-5EBA-412D-86F3-9BDBF3B26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581150"/>
            <a:ext cx="8593138"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26E926C-8A13-40EA-AF81-AC0E04469F33}"/>
              </a:ext>
            </a:extLst>
          </p:cNvPr>
          <p:cNvSpPr>
            <a:spLocks noGrp="1" noChangeArrowheads="1"/>
          </p:cNvSpPr>
          <p:nvPr>
            <p:ph type="title"/>
          </p:nvPr>
        </p:nvSpPr>
        <p:spPr>
          <a:xfrm>
            <a:off x="1119188" y="519113"/>
            <a:ext cx="7793037" cy="1143000"/>
          </a:xfrm>
        </p:spPr>
        <p:txBody>
          <a:bodyPr/>
          <a:lstStyle/>
          <a:p>
            <a:endParaRPr lang="zh-TW" altLang="en-US">
              <a:ea typeface="標楷體" pitchFamily="65" charset="-128"/>
            </a:endParaRPr>
          </a:p>
        </p:txBody>
      </p:sp>
      <p:sp>
        <p:nvSpPr>
          <p:cNvPr id="46083" name="Rectangle 3">
            <a:extLst>
              <a:ext uri="{FF2B5EF4-FFF2-40B4-BE49-F238E27FC236}">
                <a16:creationId xmlns:a16="http://schemas.microsoft.com/office/drawing/2014/main" id="{E68BCA5F-A638-41F9-AD29-5428A28B56A9}"/>
              </a:ext>
            </a:extLst>
          </p:cNvPr>
          <p:cNvSpPr txBox="1">
            <a:spLocks noChangeArrowheads="1"/>
          </p:cNvSpPr>
          <p:nvPr/>
        </p:nvSpPr>
        <p:spPr bwMode="auto">
          <a:xfrm>
            <a:off x="250825" y="1920875"/>
            <a:ext cx="7993063"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Clr>
                <a:schemeClr val="folHlink"/>
              </a:buClr>
              <a:buSzPct val="60000"/>
              <a:buFont typeface="Wingdings" panose="05000000000000000000" pitchFamily="2" charset="2"/>
              <a:buChar char="n"/>
            </a:pPr>
            <a:r>
              <a:rPr kumimoji="1" lang="en-US" altLang="zh-TW" sz="3200">
                <a:latin typeface="Tahoma" panose="020B0604030504040204" pitchFamily="34" charset="0"/>
              </a:rPr>
              <a:t>Prebuilt Agents</a:t>
            </a:r>
          </a:p>
          <a:p>
            <a:pPr eaLnBrk="1" hangingPunct="1">
              <a:spcBef>
                <a:spcPct val="20000"/>
              </a:spcBef>
              <a:buClr>
                <a:schemeClr val="folHlink"/>
              </a:buClr>
              <a:buSzPct val="60000"/>
              <a:buFont typeface="Wingdings" panose="05000000000000000000" pitchFamily="2" charset="2"/>
              <a:buChar char="n"/>
            </a:pPr>
            <a:r>
              <a:rPr kumimoji="1" lang="en-US" altLang="zh-TW" sz="3200">
                <a:latin typeface="Tahoma" panose="020B0604030504040204" pitchFamily="34" charset="0"/>
              </a:rPr>
              <a:t>Small talk</a:t>
            </a:r>
          </a:p>
          <a:p>
            <a:pPr eaLnBrk="1" hangingPunct="1">
              <a:spcBef>
                <a:spcPct val="20000"/>
              </a:spcBef>
              <a:buClr>
                <a:schemeClr val="folHlink"/>
              </a:buClr>
              <a:buSzPct val="60000"/>
              <a:buFont typeface="Wingdings" panose="05000000000000000000" pitchFamily="2" charset="2"/>
              <a:buChar char="n"/>
            </a:pPr>
            <a:endParaRPr kumimoji="1" lang="en-US" altLang="zh-TW" sz="3200">
              <a:latin typeface="Tahoma" panose="020B0604030504040204" pitchFamily="34" charset="0"/>
            </a:endParaRPr>
          </a:p>
        </p:txBody>
      </p:sp>
      <p:pic>
        <p:nvPicPr>
          <p:cNvPr id="46084" name="圖片 1">
            <a:extLst>
              <a:ext uri="{FF2B5EF4-FFF2-40B4-BE49-F238E27FC236}">
                <a16:creationId xmlns:a16="http://schemas.microsoft.com/office/drawing/2014/main" id="{A1A573DE-4328-4BF2-8E1D-0E224BDFB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115888"/>
            <a:ext cx="55451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圖片 2">
            <a:extLst>
              <a:ext uri="{FF2B5EF4-FFF2-40B4-BE49-F238E27FC236}">
                <a16:creationId xmlns:a16="http://schemas.microsoft.com/office/drawing/2014/main" id="{39933C5A-D524-4D64-8C36-1FA0A6073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17888"/>
            <a:ext cx="6300788"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a:extLst>
              <a:ext uri="{FF2B5EF4-FFF2-40B4-BE49-F238E27FC236}">
                <a16:creationId xmlns:a16="http://schemas.microsoft.com/office/drawing/2014/main" id="{4A99FF29-0ED0-4E1F-84B4-C145034112BD}"/>
              </a:ext>
            </a:extLst>
          </p:cNvPr>
          <p:cNvSpPr>
            <a:spLocks noGrp="1"/>
          </p:cNvSpPr>
          <p:nvPr>
            <p:ph idx="1"/>
          </p:nvPr>
        </p:nvSpPr>
        <p:spPr>
          <a:xfrm>
            <a:off x="4567930" y="801866"/>
            <a:ext cx="3979563" cy="5230634"/>
          </a:xfrm>
        </p:spPr>
        <p:txBody>
          <a:bodyPr anchor="ctr">
            <a:normAutofit/>
          </a:bodyPr>
          <a:lstStyle/>
          <a:p>
            <a:pPr marL="0" indent="0">
              <a:buNone/>
            </a:pPr>
            <a:r>
              <a:rPr lang="en-US" sz="9600" dirty="0">
                <a:solidFill>
                  <a:srgbClr val="000000"/>
                </a:solidFill>
              </a:rPr>
              <a:t>Thanks</a:t>
            </a:r>
          </a:p>
        </p:txBody>
      </p:sp>
    </p:spTree>
    <p:extLst>
      <p:ext uri="{BB962C8B-B14F-4D97-AF65-F5344CB8AC3E}">
        <p14:creationId xmlns:p14="http://schemas.microsoft.com/office/powerpoint/2010/main" val="4160453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D5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7" name="Rectangle 7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8198" name="Straight Connector 7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4D5483"/>
            </a:solidFill>
          </a:ln>
        </p:spPr>
        <p:style>
          <a:lnRef idx="1">
            <a:schemeClr val="accent1"/>
          </a:lnRef>
          <a:fillRef idx="0">
            <a:schemeClr val="accent1"/>
          </a:fillRef>
          <a:effectRef idx="0">
            <a:schemeClr val="accent1"/>
          </a:effectRef>
          <a:fontRef idx="minor">
            <a:schemeClr val="tx1"/>
          </a:fontRef>
        </p:style>
      </p:cxnSp>
      <p:sp>
        <p:nvSpPr>
          <p:cNvPr id="8194" name="Title 1">
            <a:extLst>
              <a:ext uri="{FF2B5EF4-FFF2-40B4-BE49-F238E27FC236}">
                <a16:creationId xmlns:a16="http://schemas.microsoft.com/office/drawing/2014/main" id="{1CCDADCE-EEAE-47FF-9716-C7AC5FF10FEC}"/>
              </a:ext>
            </a:extLst>
          </p:cNvPr>
          <p:cNvSpPr>
            <a:spLocks noGrp="1" noChangeArrowheads="1"/>
          </p:cNvSpPr>
          <p:nvPr>
            <p:ph type="title"/>
          </p:nvPr>
        </p:nvSpPr>
        <p:spPr>
          <a:xfrm>
            <a:off x="832485" y="4277356"/>
            <a:ext cx="7475220" cy="1560320"/>
          </a:xfrm>
        </p:spPr>
        <p:txBody>
          <a:bodyPr vert="horz" lIns="91440" tIns="45720" rIns="91440" bIns="45720" rtlCol="0" anchor="b">
            <a:normAutofit/>
          </a:bodyPr>
          <a:lstStyle/>
          <a:p>
            <a:pPr algn="ctr" defTabSz="914400"/>
            <a:r>
              <a:rPr lang="en-US" altLang="en-US" sz="5000">
                <a:solidFill>
                  <a:srgbClr val="4D5483"/>
                </a:solidFill>
              </a:rPr>
              <a:t>Flow to Serverless Function (Webhook)</a:t>
            </a:r>
          </a:p>
        </p:txBody>
      </p:sp>
      <p:pic>
        <p:nvPicPr>
          <p:cNvPr id="17" name="Content Placeholder 16" descr="Diagram&#10;&#10;Description automatically generated">
            <a:extLst>
              <a:ext uri="{FF2B5EF4-FFF2-40B4-BE49-F238E27FC236}">
                <a16:creationId xmlns:a16="http://schemas.microsoft.com/office/drawing/2014/main" id="{10BA4B23-37D9-4977-BC00-3FEF72578DE7}"/>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3568" y="658960"/>
            <a:ext cx="7886700" cy="23388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EAAD8F0-1E67-41A5-8309-4519F55F81B8}"/>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Task-Oriented Chatbots</a:t>
            </a:r>
            <a:endParaRPr lang="zh-TW" altLang="en-US">
              <a:ea typeface="標楷體" pitchFamily="65" charset="-128"/>
            </a:endParaRPr>
          </a:p>
        </p:txBody>
      </p:sp>
      <p:sp>
        <p:nvSpPr>
          <p:cNvPr id="2" name="文字方塊 1">
            <a:extLst>
              <a:ext uri="{FF2B5EF4-FFF2-40B4-BE49-F238E27FC236}">
                <a16:creationId xmlns:a16="http://schemas.microsoft.com/office/drawing/2014/main" id="{75E01F59-EDD3-416E-812B-95B463CD0EF2}"/>
              </a:ext>
            </a:extLst>
          </p:cNvPr>
          <p:cNvSpPr txBox="1"/>
          <p:nvPr/>
        </p:nvSpPr>
        <p:spPr>
          <a:xfrm>
            <a:off x="4335463" y="6338888"/>
            <a:ext cx="4608512" cy="260350"/>
          </a:xfrm>
          <a:prstGeom prst="rect">
            <a:avLst/>
          </a:prstGeom>
          <a:solidFill>
            <a:schemeClr val="accent1">
              <a:lumMod val="20000"/>
              <a:lumOff val="80000"/>
            </a:schemeClr>
          </a:solidFill>
          <a:ln>
            <a:solidFill>
              <a:srgbClr val="009900"/>
            </a:solidFill>
          </a:ln>
        </p:spPr>
        <p:txBody>
          <a:bodyPr>
            <a:spAutoFit/>
          </a:bodyPr>
          <a:lstStyle/>
          <a:p>
            <a:pPr eaLnBrk="1" fontAlgn="auto" hangingPunct="1">
              <a:spcBef>
                <a:spcPts val="0"/>
              </a:spcBef>
              <a:spcAft>
                <a:spcPts val="0"/>
              </a:spcAft>
              <a:defRPr/>
            </a:pPr>
            <a:r>
              <a:rPr lang="en-US" altLang="zh-TW" sz="1100" dirty="0">
                <a:latin typeface="Tahoma" charset="0"/>
              </a:rPr>
              <a:t>Source: https://</a:t>
            </a:r>
            <a:r>
              <a:rPr lang="en-US" altLang="zh-TW" sz="1100" dirty="0" err="1">
                <a:latin typeface="Tahoma" charset="0"/>
              </a:rPr>
              <a:t>www.slideshare.net</a:t>
            </a:r>
            <a:r>
              <a:rPr lang="en-US" altLang="zh-TW" sz="1100" dirty="0">
                <a:latin typeface="Tahoma" charset="0"/>
              </a:rPr>
              <a:t>/</a:t>
            </a:r>
            <a:r>
              <a:rPr lang="en-US" altLang="zh-TW" sz="1100" dirty="0" err="1">
                <a:latin typeface="Tahoma" charset="0"/>
              </a:rPr>
              <a:t>tw_dsconf</a:t>
            </a:r>
            <a:r>
              <a:rPr lang="en-US" altLang="zh-TW" sz="1100" dirty="0">
                <a:latin typeface="Tahoma" charset="0"/>
              </a:rPr>
              <a:t>/ss-75294430</a:t>
            </a:r>
            <a:endParaRPr lang="zh-TW" altLang="en-US" sz="1100" dirty="0">
              <a:latin typeface="Tahoma" charset="0"/>
            </a:endParaRPr>
          </a:p>
        </p:txBody>
      </p:sp>
      <p:pic>
        <p:nvPicPr>
          <p:cNvPr id="9220" name="圖片 2">
            <a:extLst>
              <a:ext uri="{FF2B5EF4-FFF2-40B4-BE49-F238E27FC236}">
                <a16:creationId xmlns:a16="http://schemas.microsoft.com/office/drawing/2014/main" id="{B11C990E-8F39-4377-95A8-F41F9ECF2D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9563" y="193675"/>
            <a:ext cx="8602662" cy="666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DD1AC343-4C87-42EE-9A74-57CDC84678B8}"/>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Task-Oriented Chatbots</a:t>
            </a:r>
            <a:endParaRPr lang="zh-TW" altLang="en-US">
              <a:ea typeface="標楷體" pitchFamily="65" charset="-128"/>
            </a:endParaRPr>
          </a:p>
        </p:txBody>
      </p:sp>
      <p:sp>
        <p:nvSpPr>
          <p:cNvPr id="2" name="文字方塊 1">
            <a:extLst>
              <a:ext uri="{FF2B5EF4-FFF2-40B4-BE49-F238E27FC236}">
                <a16:creationId xmlns:a16="http://schemas.microsoft.com/office/drawing/2014/main" id="{2A8A85AE-D866-417D-81AF-6A9E96A079F7}"/>
              </a:ext>
            </a:extLst>
          </p:cNvPr>
          <p:cNvSpPr txBox="1"/>
          <p:nvPr/>
        </p:nvSpPr>
        <p:spPr>
          <a:xfrm>
            <a:off x="4335463" y="6338888"/>
            <a:ext cx="4608512" cy="260350"/>
          </a:xfrm>
          <a:prstGeom prst="rect">
            <a:avLst/>
          </a:prstGeom>
          <a:solidFill>
            <a:schemeClr val="accent1">
              <a:lumMod val="20000"/>
              <a:lumOff val="80000"/>
            </a:schemeClr>
          </a:solidFill>
          <a:ln>
            <a:solidFill>
              <a:srgbClr val="009900"/>
            </a:solidFill>
          </a:ln>
        </p:spPr>
        <p:txBody>
          <a:bodyPr>
            <a:spAutoFit/>
          </a:bodyPr>
          <a:lstStyle/>
          <a:p>
            <a:pPr eaLnBrk="1" fontAlgn="auto" hangingPunct="1">
              <a:spcBef>
                <a:spcPts val="0"/>
              </a:spcBef>
              <a:spcAft>
                <a:spcPts val="0"/>
              </a:spcAft>
              <a:defRPr/>
            </a:pPr>
            <a:r>
              <a:rPr lang="en-US" altLang="zh-TW" sz="1100" dirty="0">
                <a:latin typeface="Tahoma" charset="0"/>
              </a:rPr>
              <a:t>Source: https://</a:t>
            </a:r>
            <a:r>
              <a:rPr lang="en-US" altLang="zh-TW" sz="1100" dirty="0" err="1">
                <a:latin typeface="Tahoma" charset="0"/>
              </a:rPr>
              <a:t>www.slideshare.net</a:t>
            </a:r>
            <a:r>
              <a:rPr lang="en-US" altLang="zh-TW" sz="1100" dirty="0">
                <a:latin typeface="Tahoma" charset="0"/>
              </a:rPr>
              <a:t>/</a:t>
            </a:r>
            <a:r>
              <a:rPr lang="en-US" altLang="zh-TW" sz="1100" dirty="0" err="1">
                <a:latin typeface="Tahoma" charset="0"/>
              </a:rPr>
              <a:t>tw_dsconf</a:t>
            </a:r>
            <a:r>
              <a:rPr lang="en-US" altLang="zh-TW" sz="1100" dirty="0">
                <a:latin typeface="Tahoma" charset="0"/>
              </a:rPr>
              <a:t>/ss-75294430</a:t>
            </a:r>
            <a:endParaRPr lang="zh-TW" altLang="en-US" sz="1100" dirty="0">
              <a:latin typeface="Tahoma" charset="0"/>
            </a:endParaRPr>
          </a:p>
        </p:txBody>
      </p:sp>
      <p:pic>
        <p:nvPicPr>
          <p:cNvPr id="10244" name="圖片 3">
            <a:extLst>
              <a:ext uri="{FF2B5EF4-FFF2-40B4-BE49-F238E27FC236}">
                <a16:creationId xmlns:a16="http://schemas.microsoft.com/office/drawing/2014/main" id="{10A20353-F451-461E-A01D-EF4FB0FA07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61925"/>
            <a:ext cx="8413750" cy="669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5562520-BC75-4A43-B57C-43098712B335}"/>
              </a:ext>
            </a:extLst>
          </p:cNvPr>
          <p:cNvSpPr>
            <a:spLocks noGrp="1" noChangeArrowheads="1"/>
          </p:cNvSpPr>
          <p:nvPr>
            <p:ph type="title"/>
          </p:nvPr>
        </p:nvSpPr>
        <p:spPr>
          <a:xfrm>
            <a:off x="1119188" y="519113"/>
            <a:ext cx="7793037" cy="1143000"/>
          </a:xfrm>
        </p:spPr>
        <p:txBody>
          <a:bodyPr/>
          <a:lstStyle/>
          <a:p>
            <a:r>
              <a:rPr lang="en-US" altLang="zh-TW">
                <a:ea typeface="標楷體" pitchFamily="65" charset="-128"/>
              </a:rPr>
              <a:t>Task-Oriented Chatbots</a:t>
            </a:r>
            <a:endParaRPr lang="zh-TW" altLang="en-US">
              <a:ea typeface="標楷體" pitchFamily="65" charset="-128"/>
            </a:endParaRPr>
          </a:p>
        </p:txBody>
      </p:sp>
      <p:sp>
        <p:nvSpPr>
          <p:cNvPr id="2" name="文字方塊 1">
            <a:extLst>
              <a:ext uri="{FF2B5EF4-FFF2-40B4-BE49-F238E27FC236}">
                <a16:creationId xmlns:a16="http://schemas.microsoft.com/office/drawing/2014/main" id="{F29E39C2-4F78-42A7-8D15-B00E385021DD}"/>
              </a:ext>
            </a:extLst>
          </p:cNvPr>
          <p:cNvSpPr txBox="1"/>
          <p:nvPr/>
        </p:nvSpPr>
        <p:spPr>
          <a:xfrm>
            <a:off x="4335463" y="6338888"/>
            <a:ext cx="4608512" cy="260350"/>
          </a:xfrm>
          <a:prstGeom prst="rect">
            <a:avLst/>
          </a:prstGeom>
          <a:solidFill>
            <a:schemeClr val="accent1">
              <a:lumMod val="20000"/>
              <a:lumOff val="80000"/>
            </a:schemeClr>
          </a:solidFill>
          <a:ln>
            <a:solidFill>
              <a:srgbClr val="009900"/>
            </a:solidFill>
          </a:ln>
        </p:spPr>
        <p:txBody>
          <a:bodyPr>
            <a:spAutoFit/>
          </a:bodyPr>
          <a:lstStyle/>
          <a:p>
            <a:pPr eaLnBrk="1" fontAlgn="auto" hangingPunct="1">
              <a:spcBef>
                <a:spcPts val="0"/>
              </a:spcBef>
              <a:spcAft>
                <a:spcPts val="0"/>
              </a:spcAft>
              <a:defRPr/>
            </a:pPr>
            <a:r>
              <a:rPr lang="en-US" altLang="zh-TW" sz="1100" dirty="0">
                <a:latin typeface="Tahoma" charset="0"/>
              </a:rPr>
              <a:t>Source: https://</a:t>
            </a:r>
            <a:r>
              <a:rPr lang="en-US" altLang="zh-TW" sz="1100" dirty="0" err="1">
                <a:latin typeface="Tahoma" charset="0"/>
              </a:rPr>
              <a:t>www.slideshare.net</a:t>
            </a:r>
            <a:r>
              <a:rPr lang="en-US" altLang="zh-TW" sz="1100" dirty="0">
                <a:latin typeface="Tahoma" charset="0"/>
              </a:rPr>
              <a:t>/</a:t>
            </a:r>
            <a:r>
              <a:rPr lang="en-US" altLang="zh-TW" sz="1100" dirty="0" err="1">
                <a:latin typeface="Tahoma" charset="0"/>
              </a:rPr>
              <a:t>tw_dsconf</a:t>
            </a:r>
            <a:r>
              <a:rPr lang="en-US" altLang="zh-TW" sz="1100" dirty="0">
                <a:latin typeface="Tahoma" charset="0"/>
              </a:rPr>
              <a:t>/ss-75294430</a:t>
            </a:r>
            <a:endParaRPr lang="zh-TW" altLang="en-US" sz="1100" dirty="0">
              <a:latin typeface="Tahoma" charset="0"/>
            </a:endParaRPr>
          </a:p>
        </p:txBody>
      </p:sp>
      <p:pic>
        <p:nvPicPr>
          <p:cNvPr id="11268" name="圖片 2">
            <a:extLst>
              <a:ext uri="{FF2B5EF4-FFF2-40B4-BE49-F238E27FC236}">
                <a16:creationId xmlns:a16="http://schemas.microsoft.com/office/drawing/2014/main" id="{854A620C-CF90-4975-B67E-C5873F5738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3863" y="0"/>
            <a:ext cx="8553450" cy="670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290" name="Rectangle 2">
            <a:extLst>
              <a:ext uri="{FF2B5EF4-FFF2-40B4-BE49-F238E27FC236}">
                <a16:creationId xmlns:a16="http://schemas.microsoft.com/office/drawing/2014/main" id="{20D678A7-CCEC-4CDB-B5C4-86217DB7F374}"/>
              </a:ext>
            </a:extLst>
          </p:cNvPr>
          <p:cNvSpPr>
            <a:spLocks noGrp="1" noChangeArrowheads="1"/>
          </p:cNvSpPr>
          <p:nvPr>
            <p:ph type="title"/>
          </p:nvPr>
        </p:nvSpPr>
        <p:spPr>
          <a:xfrm>
            <a:off x="480059" y="2053641"/>
            <a:ext cx="2751871" cy="2760098"/>
          </a:xfrm>
        </p:spPr>
        <p:txBody>
          <a:bodyPr vert="horz" lIns="91440" tIns="45720" rIns="91440" bIns="45720" rtlCol="0" anchor="ctr">
            <a:normAutofit/>
          </a:bodyPr>
          <a:lstStyle/>
          <a:p>
            <a:pPr defTabSz="914400"/>
            <a:r>
              <a:rPr lang="en-US" altLang="zh-TW" sz="4400" kern="1200">
                <a:solidFill>
                  <a:srgbClr val="FFFFFF"/>
                </a:solidFill>
                <a:latin typeface="+mj-lt"/>
                <a:ea typeface="+mj-ea"/>
                <a:cs typeface="+mj-cs"/>
              </a:rPr>
              <a:t>Platforms or Tools</a:t>
            </a:r>
          </a:p>
        </p:txBody>
      </p:sp>
      <p:sp>
        <p:nvSpPr>
          <p:cNvPr id="5" name="Rectangle 3">
            <a:extLst>
              <a:ext uri="{FF2B5EF4-FFF2-40B4-BE49-F238E27FC236}">
                <a16:creationId xmlns:a16="http://schemas.microsoft.com/office/drawing/2014/main" id="{B1A21BD5-7DBC-4F5C-B842-27FC13AF4F5F}"/>
              </a:ext>
            </a:extLst>
          </p:cNvPr>
          <p:cNvSpPr txBox="1">
            <a:spLocks noChangeArrowheads="1"/>
          </p:cNvSpPr>
          <p:nvPr/>
        </p:nvSpPr>
        <p:spPr bwMode="auto">
          <a:xfrm>
            <a:off x="4567930" y="801866"/>
            <a:ext cx="3979563" cy="5230634"/>
          </a:xfrm>
          <a:prstGeom prst="rect">
            <a:avLst/>
          </a:prstGeom>
        </p:spPr>
        <p:txBody>
          <a:bodyPr vert="horz" lIns="91440" tIns="45720" rIns="91440" bIns="45720" rtlCol="0" anchor="ctr">
            <a:normAutofit/>
          </a:bodyPr>
          <a:lstStyle>
            <a:lvl1pPr marL="342900" indent="-342900" algn="l" rtl="0" eaLnBrk="0" fontAlgn="base" hangingPunct="0">
              <a:spcBef>
                <a:spcPct val="20000"/>
              </a:spcBef>
              <a:spcAft>
                <a:spcPct val="0"/>
              </a:spcAft>
              <a:buClr>
                <a:schemeClr val="folHlink"/>
              </a:buClr>
              <a:buSzPct val="60000"/>
              <a:buFont typeface="Wingdings" charset="2"/>
              <a:buChar char="n"/>
              <a:defRPr kumimoji="1" sz="3200">
                <a:solidFill>
                  <a:schemeClr val="tx1"/>
                </a:solidFill>
                <a:latin typeface="+mn-lt"/>
                <a:ea typeface="+mn-ea"/>
                <a:cs typeface="新細明體" charset="0"/>
              </a:defRPr>
            </a:lvl1pPr>
            <a:lvl2pPr marL="742950" indent="-285750" algn="l" rtl="0" eaLnBrk="0" fontAlgn="base" hangingPunct="0">
              <a:spcBef>
                <a:spcPct val="20000"/>
              </a:spcBef>
              <a:spcAft>
                <a:spcPct val="0"/>
              </a:spcAft>
              <a:buClr>
                <a:schemeClr val="hlink"/>
              </a:buClr>
              <a:buSzPct val="55000"/>
              <a:buFont typeface="Wingdings"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indent="-228600" eaLnBrk="1" hangingPunct="1">
              <a:lnSpc>
                <a:spcPct val="90000"/>
              </a:lnSpc>
              <a:buFont typeface="Arial" panose="020B0604020202020204" pitchFamily="34" charset="0"/>
              <a:buChar char="•"/>
              <a:defRPr/>
            </a:pPr>
            <a:r>
              <a:rPr lang="en-US" altLang="zh-TW" sz="2100" dirty="0">
                <a:solidFill>
                  <a:srgbClr val="000000"/>
                </a:solidFill>
                <a:cs typeface="+mn-cs"/>
              </a:rPr>
              <a:t>Google </a:t>
            </a:r>
            <a:r>
              <a:rPr lang="en-US" altLang="zh-TW" sz="2100" dirty="0">
                <a:solidFill>
                  <a:srgbClr val="000000"/>
                </a:solidFill>
                <a:cs typeface="+mn-cs"/>
                <a:hlinkClick r:id="rId3"/>
              </a:rPr>
              <a:t>Api.ai</a:t>
            </a:r>
            <a:r>
              <a:rPr lang="en-US" altLang="zh-TW" sz="2100" dirty="0">
                <a:solidFill>
                  <a:srgbClr val="000000"/>
                </a:solidFill>
                <a:cs typeface="+mn-cs"/>
              </a:rPr>
              <a:t>, is now </a:t>
            </a:r>
            <a:r>
              <a:rPr lang="en-US" altLang="zh-TW" sz="2100" dirty="0" err="1">
                <a:solidFill>
                  <a:srgbClr val="000000"/>
                </a:solidFill>
                <a:cs typeface="+mn-cs"/>
              </a:rPr>
              <a:t>Dialogflow</a:t>
            </a:r>
            <a:r>
              <a:rPr lang="en-US" altLang="zh-TW" sz="2100" dirty="0">
                <a:solidFill>
                  <a:srgbClr val="000000"/>
                </a:solidFill>
                <a:cs typeface="+mn-cs"/>
              </a:rPr>
              <a:t> (sign in with your Google account)</a:t>
            </a:r>
          </a:p>
          <a:p>
            <a:pPr indent="-228600" eaLnBrk="1" hangingPunct="1">
              <a:lnSpc>
                <a:spcPct val="90000"/>
              </a:lnSpc>
              <a:buFont typeface="Arial" panose="020B0604020202020204" pitchFamily="34" charset="0"/>
              <a:buChar char="•"/>
              <a:defRPr/>
            </a:pPr>
            <a:r>
              <a:rPr lang="en-US" altLang="zh-TW" sz="2100" dirty="0">
                <a:solidFill>
                  <a:srgbClr val="000000"/>
                </a:solidFill>
                <a:cs typeface="+mn-cs"/>
              </a:rPr>
              <a:t>Microsoft </a:t>
            </a:r>
            <a:r>
              <a:rPr lang="en-US" altLang="zh-TW" sz="2100" dirty="0">
                <a:solidFill>
                  <a:srgbClr val="000000"/>
                </a:solidFill>
                <a:cs typeface="+mn-cs"/>
                <a:hlinkClick r:id="rId4"/>
              </a:rPr>
              <a:t>LUIS</a:t>
            </a:r>
            <a:r>
              <a:rPr lang="en-US" altLang="zh-TW" sz="2100" dirty="0">
                <a:solidFill>
                  <a:srgbClr val="000000"/>
                </a:solidFill>
                <a:cs typeface="+mn-cs"/>
              </a:rPr>
              <a:t> / Power Apps</a:t>
            </a:r>
          </a:p>
          <a:p>
            <a:pPr indent="-228600" eaLnBrk="1" hangingPunct="1">
              <a:lnSpc>
                <a:spcPct val="90000"/>
              </a:lnSpc>
              <a:buFont typeface="Arial" panose="020B0604020202020204" pitchFamily="34" charset="0"/>
              <a:buChar char="•"/>
              <a:defRPr/>
            </a:pPr>
            <a:r>
              <a:rPr lang="en-US" altLang="zh-TW" sz="2100" dirty="0">
                <a:solidFill>
                  <a:srgbClr val="000000"/>
                </a:solidFill>
                <a:cs typeface="+mn-cs"/>
              </a:rPr>
              <a:t>Facebook </a:t>
            </a:r>
            <a:r>
              <a:rPr lang="en-US" altLang="zh-TW" sz="2100" dirty="0">
                <a:solidFill>
                  <a:srgbClr val="000000"/>
                </a:solidFill>
                <a:cs typeface="+mn-cs"/>
                <a:hlinkClick r:id="rId5"/>
              </a:rPr>
              <a:t>Wit.ai</a:t>
            </a:r>
            <a:endParaRPr lang="en-US" altLang="zh-TW" sz="2100" dirty="0">
              <a:solidFill>
                <a:srgbClr val="000000"/>
              </a:solidFill>
              <a:cs typeface="+mn-cs"/>
            </a:endParaRPr>
          </a:p>
          <a:p>
            <a:pPr indent="-228600" eaLnBrk="1" hangingPunct="1">
              <a:lnSpc>
                <a:spcPct val="90000"/>
              </a:lnSpc>
              <a:buFont typeface="Arial" panose="020B0604020202020204" pitchFamily="34" charset="0"/>
              <a:buChar char="•"/>
              <a:defRPr/>
            </a:pPr>
            <a:r>
              <a:rPr lang="en-US" altLang="zh-TW" sz="2100" dirty="0">
                <a:solidFill>
                  <a:srgbClr val="000000"/>
                </a:solidFill>
                <a:cs typeface="+mn-cs"/>
              </a:rPr>
              <a:t>Amazon Lex</a:t>
            </a:r>
          </a:p>
          <a:p>
            <a:pPr indent="-228600" eaLnBrk="1" hangingPunct="1">
              <a:lnSpc>
                <a:spcPct val="90000"/>
              </a:lnSpc>
              <a:buFont typeface="Arial" panose="020B0604020202020204" pitchFamily="34" charset="0"/>
              <a:buChar char="•"/>
              <a:defRPr/>
            </a:pPr>
            <a:r>
              <a:rPr lang="en-US" altLang="zh-TW" sz="2100" dirty="0" err="1">
                <a:solidFill>
                  <a:srgbClr val="000000"/>
                </a:solidFill>
                <a:cs typeface="+mn-cs"/>
              </a:rPr>
              <a:t>Manychat</a:t>
            </a:r>
            <a:endParaRPr lang="en-US" altLang="zh-TW" sz="2100" dirty="0">
              <a:solidFill>
                <a:srgbClr val="000000"/>
              </a:solidFill>
              <a:cs typeface="+mn-cs"/>
            </a:endParaRPr>
          </a:p>
          <a:p>
            <a:pPr indent="-228600" eaLnBrk="1" hangingPunct="1">
              <a:lnSpc>
                <a:spcPct val="90000"/>
              </a:lnSpc>
              <a:buFont typeface="Arial" panose="020B0604020202020204" pitchFamily="34" charset="0"/>
              <a:buChar char="•"/>
              <a:defRPr/>
            </a:pPr>
            <a:r>
              <a:rPr lang="en-US" altLang="zh-TW" sz="2100" dirty="0" err="1">
                <a:solidFill>
                  <a:srgbClr val="000000"/>
                </a:solidFill>
                <a:cs typeface="+mn-cs"/>
              </a:rPr>
              <a:t>Chatfuel</a:t>
            </a:r>
            <a:endParaRPr lang="en-US" altLang="zh-TW" sz="2100" dirty="0">
              <a:solidFill>
                <a:srgbClr val="000000"/>
              </a:solidFill>
              <a:cs typeface="+mn-cs"/>
            </a:endParaRPr>
          </a:p>
          <a:p>
            <a:pPr indent="-228600" eaLnBrk="1" hangingPunct="1">
              <a:lnSpc>
                <a:spcPct val="90000"/>
              </a:lnSpc>
              <a:buFont typeface="Arial" panose="020B0604020202020204" pitchFamily="34" charset="0"/>
              <a:buChar char="•"/>
              <a:defRPr/>
            </a:pPr>
            <a:r>
              <a:rPr lang="en-US" altLang="zh-TW" sz="2100" b="1" dirty="0">
                <a:solidFill>
                  <a:srgbClr val="000000"/>
                </a:solidFill>
                <a:cs typeface="+mn-cs"/>
              </a:rPr>
              <a:t>Frame-Work:</a:t>
            </a:r>
          </a:p>
          <a:p>
            <a:pPr indent="-228600" eaLnBrk="1" hangingPunct="1">
              <a:lnSpc>
                <a:spcPct val="90000"/>
              </a:lnSpc>
              <a:buFont typeface="Arial" panose="020B0604020202020204" pitchFamily="34" charset="0"/>
              <a:buChar char="•"/>
              <a:defRPr/>
            </a:pPr>
            <a:r>
              <a:rPr lang="en-US" altLang="zh-TW" sz="2100" b="1" dirty="0">
                <a:solidFill>
                  <a:srgbClr val="000000"/>
                </a:solidFill>
                <a:cs typeface="+mn-cs"/>
              </a:rPr>
              <a:t>RASA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766</Words>
  <Application>Microsoft Office PowerPoint</Application>
  <PresentationFormat>On-screen Show (4:3)</PresentationFormat>
  <Paragraphs>105</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Tahoma</vt:lpstr>
      <vt:lpstr>Times New Roman</vt:lpstr>
      <vt:lpstr>Wingdings</vt:lpstr>
      <vt:lpstr>Office Theme</vt:lpstr>
      <vt:lpstr>Chatbots</vt:lpstr>
      <vt:lpstr>Why?</vt:lpstr>
      <vt:lpstr>Chatbots</vt:lpstr>
      <vt:lpstr>Task-Oriented Chatbots</vt:lpstr>
      <vt:lpstr>Flow to Serverless Function (Webhook)</vt:lpstr>
      <vt:lpstr>Task-Oriented Chatbots</vt:lpstr>
      <vt:lpstr>Task-Oriented Chatbots</vt:lpstr>
      <vt:lpstr>Task-Oriented Chatbots</vt:lpstr>
      <vt:lpstr>Platforms or Tools</vt:lpstr>
      <vt:lpstr>Dialogflow</vt:lpstr>
      <vt:lpstr>Dialogflow</vt:lpstr>
      <vt:lpstr>Dialogflow</vt:lpstr>
      <vt:lpstr>Dialogflow</vt:lpstr>
      <vt:lpstr>Dialogflow</vt:lpstr>
      <vt:lpstr>Dialogflow</vt:lpstr>
      <vt:lpstr>Dialogflow</vt:lpstr>
      <vt:lpstr>Dialogflow</vt:lpstr>
      <vt:lpstr>Dialogflow: 1st agent</vt:lpstr>
      <vt:lpstr>Dialogflow: 1st agent</vt:lpstr>
      <vt:lpstr>Create intent</vt:lpstr>
      <vt:lpstr>Create intent</vt:lpstr>
      <vt:lpstr>Create intent</vt:lpstr>
      <vt:lpstr>Create intent</vt:lpstr>
      <vt:lpstr>Create intent</vt:lpstr>
      <vt:lpstr>Create intent</vt:lpstr>
      <vt:lpstr>Try it out</vt:lpstr>
      <vt:lpstr>Try it out</vt:lpstr>
      <vt:lpstr>Add responses</vt:lpstr>
      <vt:lpstr>Add responses</vt:lpstr>
      <vt:lpstr>Add responses</vt:lpstr>
      <vt:lpstr>Add responses</vt:lpstr>
      <vt:lpstr>Try again</vt:lpstr>
      <vt:lpstr>Try again</vt:lpstr>
      <vt:lpstr>Exercise</vt:lpstr>
      <vt:lpstr>Fullfillment (Webhook)</vt:lpstr>
      <vt:lpstr>Fullfillment (Webhook)</vt:lpstr>
      <vt:lpstr>Dialogflow Headers</vt:lpstr>
      <vt:lpstr>Dialogflow Headers</vt:lpstr>
      <vt:lpstr>Dialogflow Headers</vt:lpstr>
      <vt:lpstr>Web Demo</vt:lpstr>
      <vt:lpstr>Web 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dc:title>
  <dc:creator>Fahim Uz Zaman</dc:creator>
  <cp:lastModifiedBy>Fahim Uz Zaman</cp:lastModifiedBy>
  <cp:revision>3</cp:revision>
  <dcterms:created xsi:type="dcterms:W3CDTF">2021-01-24T07:43:22Z</dcterms:created>
  <dcterms:modified xsi:type="dcterms:W3CDTF">2021-01-24T09:19:15Z</dcterms:modified>
</cp:coreProperties>
</file>